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14" r:id="rId2"/>
  </p:sldMasterIdLst>
  <p:notesMasterIdLst>
    <p:notesMasterId r:id="rId20"/>
  </p:notesMasterIdLst>
  <p:handoutMasterIdLst>
    <p:handoutMasterId r:id="rId21"/>
  </p:handoutMasterIdLst>
  <p:sldIdLst>
    <p:sldId id="659" r:id="rId3"/>
    <p:sldId id="647" r:id="rId4"/>
    <p:sldId id="590" r:id="rId5"/>
    <p:sldId id="657" r:id="rId6"/>
    <p:sldId id="660" r:id="rId7"/>
    <p:sldId id="649" r:id="rId8"/>
    <p:sldId id="661" r:id="rId9"/>
    <p:sldId id="662" r:id="rId10"/>
    <p:sldId id="663" r:id="rId11"/>
    <p:sldId id="652" r:id="rId12"/>
    <p:sldId id="584" r:id="rId13"/>
    <p:sldId id="585" r:id="rId14"/>
    <p:sldId id="666" r:id="rId15"/>
    <p:sldId id="664" r:id="rId16"/>
    <p:sldId id="586" r:id="rId17"/>
    <p:sldId id="653" r:id="rId18"/>
    <p:sldId id="654" r:id="rId19"/>
  </p:sldIdLst>
  <p:sldSz cx="10058400" cy="7772400"/>
  <p:notesSz cx="6858000" cy="9296400"/>
  <p:defaultTextStyle>
    <a:defPPr>
      <a:defRPr lang="es-CL"/>
    </a:defPPr>
    <a:lvl1pPr marL="0" algn="l" defTabSz="914217" rtl="0" eaLnBrk="1" latinLnBrk="0" hangingPunct="1">
      <a:defRPr sz="1800" kern="1200">
        <a:solidFill>
          <a:schemeClr val="tx1"/>
        </a:solidFill>
        <a:latin typeface="+mn-lt"/>
        <a:ea typeface="+mn-ea"/>
        <a:cs typeface="+mn-cs"/>
      </a:defRPr>
    </a:lvl1pPr>
    <a:lvl2pPr marL="457109" algn="l" defTabSz="914217" rtl="0" eaLnBrk="1" latinLnBrk="0" hangingPunct="1">
      <a:defRPr sz="1800" kern="1200">
        <a:solidFill>
          <a:schemeClr val="tx1"/>
        </a:solidFill>
        <a:latin typeface="+mn-lt"/>
        <a:ea typeface="+mn-ea"/>
        <a:cs typeface="+mn-cs"/>
      </a:defRPr>
    </a:lvl2pPr>
    <a:lvl3pPr marL="914217" algn="l" defTabSz="914217" rtl="0" eaLnBrk="1" latinLnBrk="0" hangingPunct="1">
      <a:defRPr sz="1800" kern="1200">
        <a:solidFill>
          <a:schemeClr val="tx1"/>
        </a:solidFill>
        <a:latin typeface="+mn-lt"/>
        <a:ea typeface="+mn-ea"/>
        <a:cs typeface="+mn-cs"/>
      </a:defRPr>
    </a:lvl3pPr>
    <a:lvl4pPr marL="1371326" algn="l" defTabSz="914217" rtl="0" eaLnBrk="1" latinLnBrk="0" hangingPunct="1">
      <a:defRPr sz="1800" kern="1200">
        <a:solidFill>
          <a:schemeClr val="tx1"/>
        </a:solidFill>
        <a:latin typeface="+mn-lt"/>
        <a:ea typeface="+mn-ea"/>
        <a:cs typeface="+mn-cs"/>
      </a:defRPr>
    </a:lvl4pPr>
    <a:lvl5pPr marL="1828434" algn="l" defTabSz="914217" rtl="0" eaLnBrk="1" latinLnBrk="0" hangingPunct="1">
      <a:defRPr sz="1800" kern="1200">
        <a:solidFill>
          <a:schemeClr val="tx1"/>
        </a:solidFill>
        <a:latin typeface="+mn-lt"/>
        <a:ea typeface="+mn-ea"/>
        <a:cs typeface="+mn-cs"/>
      </a:defRPr>
    </a:lvl5pPr>
    <a:lvl6pPr marL="2285543" algn="l" defTabSz="914217" rtl="0" eaLnBrk="1" latinLnBrk="0" hangingPunct="1">
      <a:defRPr sz="1800" kern="1200">
        <a:solidFill>
          <a:schemeClr val="tx1"/>
        </a:solidFill>
        <a:latin typeface="+mn-lt"/>
        <a:ea typeface="+mn-ea"/>
        <a:cs typeface="+mn-cs"/>
      </a:defRPr>
    </a:lvl6pPr>
    <a:lvl7pPr marL="2742651" algn="l" defTabSz="914217" rtl="0" eaLnBrk="1" latinLnBrk="0" hangingPunct="1">
      <a:defRPr sz="1800" kern="1200">
        <a:solidFill>
          <a:schemeClr val="tx1"/>
        </a:solidFill>
        <a:latin typeface="+mn-lt"/>
        <a:ea typeface="+mn-ea"/>
        <a:cs typeface="+mn-cs"/>
      </a:defRPr>
    </a:lvl7pPr>
    <a:lvl8pPr marL="3199760" algn="l" defTabSz="914217" rtl="0" eaLnBrk="1" latinLnBrk="0" hangingPunct="1">
      <a:defRPr sz="1800" kern="1200">
        <a:solidFill>
          <a:schemeClr val="tx1"/>
        </a:solidFill>
        <a:latin typeface="+mn-lt"/>
        <a:ea typeface="+mn-ea"/>
        <a:cs typeface="+mn-cs"/>
      </a:defRPr>
    </a:lvl8pPr>
    <a:lvl9pPr marL="3656868" algn="l" defTabSz="914217"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902" userDrawn="1">
          <p15:clr>
            <a:srgbClr val="A4A3A4"/>
          </p15:clr>
        </p15:guide>
        <p15:guide id="3" pos="3168" userDrawn="1">
          <p15:clr>
            <a:srgbClr val="A4A3A4"/>
          </p15:clr>
        </p15:guide>
        <p15:guide id="8" orient="horz" pos="4557" userDrawn="1">
          <p15:clr>
            <a:srgbClr val="A4A3A4"/>
          </p15:clr>
        </p15:guide>
        <p15:guide id="9" pos="2261" userDrawn="1">
          <p15:clr>
            <a:srgbClr val="A4A3A4"/>
          </p15:clr>
        </p15:guide>
        <p15:guide id="10" pos="2147" userDrawn="1">
          <p15:clr>
            <a:srgbClr val="A4A3A4"/>
          </p15:clr>
        </p15:guide>
        <p15:guide id="11" pos="4189" userDrawn="1">
          <p15:clr>
            <a:srgbClr val="A4A3A4"/>
          </p15:clr>
        </p15:guide>
        <p15:guide id="12" pos="4075"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85" autoAdjust="0"/>
    <p:restoredTop sz="94660"/>
  </p:normalViewPr>
  <p:slideViewPr>
    <p:cSldViewPr showGuides="1">
      <p:cViewPr varScale="1">
        <p:scale>
          <a:sx n="61" d="100"/>
          <a:sy n="61" d="100"/>
        </p:scale>
        <p:origin x="-1410" y="-84"/>
      </p:cViewPr>
      <p:guideLst>
        <p:guide orient="horz" pos="2902"/>
        <p:guide orient="horz" pos="4557"/>
        <p:guide pos="3168"/>
        <p:guide pos="2261"/>
        <p:guide pos="2147"/>
        <p:guide pos="4189"/>
        <p:guide pos="4075"/>
      </p:guideLst>
    </p:cSldViewPr>
  </p:slideViewPr>
  <p:notesTextViewPr>
    <p:cViewPr>
      <p:scale>
        <a:sx n="3" d="2"/>
        <a:sy n="3" d="2"/>
      </p:scale>
      <p:origin x="0" y="0"/>
    </p:cViewPr>
  </p:notesTextViewPr>
  <p:sorterViewPr>
    <p:cViewPr>
      <p:scale>
        <a:sx n="50" d="100"/>
        <a:sy n="50" d="100"/>
      </p:scale>
      <p:origin x="0" y="0"/>
    </p:cViewPr>
  </p:sorterViewPr>
  <p:notesViewPr>
    <p:cSldViewPr showGuides="1">
      <p:cViewPr>
        <p:scale>
          <a:sx n="84" d="100"/>
          <a:sy n="84" d="100"/>
        </p:scale>
        <p:origin x="2166" y="-1776"/>
      </p:cViewPr>
      <p:guideLst/>
    </p:cSldViewPr>
  </p:notesViewPr>
  <p:gridSpacing cx="36868100" cy="368681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Slide Number Placeholder 4"/>
          <p:cNvSpPr>
            <a:spLocks noGrp="1"/>
          </p:cNvSpPr>
          <p:nvPr>
            <p:ph type="sldNum" sz="quarter" idx="3"/>
          </p:nvPr>
        </p:nvSpPr>
        <p:spPr>
          <a:xfrm>
            <a:off x="3412651" y="8596750"/>
            <a:ext cx="2971800" cy="466433"/>
          </a:xfrm>
          <a:prstGeom prst="rect">
            <a:avLst/>
          </a:prstGeom>
        </p:spPr>
        <p:txBody>
          <a:bodyPr vert="horz" lIns="93177" tIns="46589" rIns="93177" bIns="46589" rtlCol="0" anchor="b"/>
          <a:lstStyle>
            <a:lvl1pPr algn="r">
              <a:defRPr sz="1200"/>
            </a:lvl1pPr>
          </a:lstStyle>
          <a:p>
            <a:fld id="{D0690D9F-2BBF-4D5E-A77A-3DB82DF2723B}" type="slidenum">
              <a:rPr lang="es-CL" sz="800">
                <a:latin typeface="Verdana" panose="020B0604030504040204" pitchFamily="34" charset="0"/>
                <a:ea typeface="Verdana" panose="020B0604030504040204" pitchFamily="34" charset="0"/>
                <a:cs typeface="Verdana" panose="020B0604030504040204" pitchFamily="34" charset="0"/>
              </a:rPr>
              <a:pPr/>
              <a:t>‹Nº›</a:t>
            </a:fld>
            <a:endParaRPr lang="es-CL" sz="800" dirty="0">
              <a:latin typeface="Verdana" panose="020B0604030504040204" pitchFamily="34" charset="0"/>
              <a:ea typeface="Verdana" panose="020B0604030504040204" pitchFamily="34" charset="0"/>
              <a:cs typeface="Verdana" panose="020B0604030504040204" pitchFamily="34" charset="0"/>
            </a:endParaRPr>
          </a:p>
        </p:txBody>
      </p:sp>
      <p:sp>
        <p:nvSpPr>
          <p:cNvPr id="6" name="Footer Placeholder 5"/>
          <p:cNvSpPr>
            <a:spLocks noGrp="1"/>
          </p:cNvSpPr>
          <p:nvPr>
            <p:ph type="ftr" sz="quarter" idx="2"/>
          </p:nvPr>
        </p:nvSpPr>
        <p:spPr>
          <a:xfrm>
            <a:off x="457200" y="8596751"/>
            <a:ext cx="2971800" cy="466433"/>
          </a:xfrm>
          <a:prstGeom prst="rect">
            <a:avLst/>
          </a:prstGeom>
        </p:spPr>
        <p:txBody>
          <a:bodyPr vert="horz" lIns="93177" tIns="46589" rIns="93177" bIns="46589" rtlCol="0" anchor="b"/>
          <a:lstStyle>
            <a:lvl1pPr algn="l">
              <a:defRPr sz="1200"/>
            </a:lvl1pPr>
          </a:lstStyle>
          <a:p>
            <a:endParaRPr lang="es-CL" sz="8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xmlns="" val="2470676488"/>
      </p:ext>
    </p:extLst>
  </p:cSld>
  <p:clrMap bg1="lt1" tx1="dk1" bg2="lt2" tx2="dk2" accent1="accent1" accent2="accent2" accent3="accent3" accent4="accent4" accent5="accent5" accent6="accent6" hlink="hlink" folHlink="folHlink"/>
  <p:hf hdr="0" ftr="0" dt="0"/>
  <p:extLst mod="1">
    <p:ext uri="{56416CCD-93CA-4268-BC5B-53C4BB910035}">
      <p15:sldGuideLst xmlns:p15="http://schemas.microsoft.com/office/powerpoint/2012/main" xmlns="">
        <p15:guide id="1" pos="288" userDrawn="1">
          <p15:clr>
            <a:srgbClr val="F26B43"/>
          </p15:clr>
        </p15:guide>
        <p15:guide id="2" pos="403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6434"/>
          </a:xfrm>
          <a:prstGeom prst="rect">
            <a:avLst/>
          </a:prstGeom>
        </p:spPr>
        <p:txBody>
          <a:bodyPr vert="horz" lIns="93177" tIns="46589" rIns="93177" bIns="46589" rtlCol="0"/>
          <a:lstStyle>
            <a:lvl1pPr algn="l">
              <a:defRPr sz="1200">
                <a:latin typeface="Verdana" panose="020B0604030504040204" pitchFamily="34" charset="0"/>
              </a:defRPr>
            </a:lvl1pPr>
          </a:lstStyle>
          <a:p>
            <a:endParaRPr lang="es-CL" dirty="0"/>
          </a:p>
        </p:txBody>
      </p:sp>
      <p:sp>
        <p:nvSpPr>
          <p:cNvPr id="3" name="Date Placeholder 2"/>
          <p:cNvSpPr>
            <a:spLocks noGrp="1"/>
          </p:cNvSpPr>
          <p:nvPr>
            <p:ph type="dt" idx="1"/>
          </p:nvPr>
        </p:nvSpPr>
        <p:spPr>
          <a:xfrm>
            <a:off x="3884613" y="0"/>
            <a:ext cx="2971800" cy="466434"/>
          </a:xfrm>
          <a:prstGeom prst="rect">
            <a:avLst/>
          </a:prstGeom>
        </p:spPr>
        <p:txBody>
          <a:bodyPr vert="horz" lIns="93177" tIns="46589" rIns="93177" bIns="46589" rtlCol="0"/>
          <a:lstStyle>
            <a:lvl1pPr algn="r">
              <a:defRPr sz="1200">
                <a:latin typeface="Verdana" panose="020B0604030504040204" pitchFamily="34" charset="0"/>
              </a:defRPr>
            </a:lvl1pPr>
          </a:lstStyle>
          <a:p>
            <a:fld id="{568A168F-267A-4251-8BC8-2A79F7CF3E19}" type="datetime1">
              <a:rPr lang="es-CL" smtClean="0"/>
              <a:pPr/>
              <a:t>19-10-2017</a:t>
            </a:fld>
            <a:endParaRPr lang="es-CL" dirty="0"/>
          </a:p>
        </p:txBody>
      </p:sp>
      <p:sp>
        <p:nvSpPr>
          <p:cNvPr id="4" name="Slide Image Placeholder 3"/>
          <p:cNvSpPr>
            <a:spLocks noGrp="1" noRot="1" noChangeAspect="1"/>
          </p:cNvSpPr>
          <p:nvPr>
            <p:ph type="sldImg" idx="2"/>
          </p:nvPr>
        </p:nvSpPr>
        <p:spPr>
          <a:xfrm>
            <a:off x="1400175" y="1162050"/>
            <a:ext cx="4057650" cy="3136900"/>
          </a:xfrm>
          <a:prstGeom prst="rect">
            <a:avLst/>
          </a:prstGeom>
          <a:noFill/>
          <a:ln w="12700">
            <a:solidFill>
              <a:prstClr val="black"/>
            </a:solidFill>
          </a:ln>
        </p:spPr>
        <p:txBody>
          <a:bodyPr vert="horz" lIns="93177" tIns="46589" rIns="93177" bIns="46589" rtlCol="0" anchor="ctr"/>
          <a:lstStyle/>
          <a:p>
            <a:endParaRPr lang="es-CL" dirty="0"/>
          </a:p>
        </p:txBody>
      </p:sp>
      <p:sp>
        <p:nvSpPr>
          <p:cNvPr id="5" name="Notes Placeholder 4"/>
          <p:cNvSpPr>
            <a:spLocks noGrp="1"/>
          </p:cNvSpPr>
          <p:nvPr>
            <p:ph type="body" sz="quarter" idx="3"/>
          </p:nvPr>
        </p:nvSpPr>
        <p:spPr>
          <a:xfrm>
            <a:off x="685800" y="4473893"/>
            <a:ext cx="5486400" cy="3660458"/>
          </a:xfrm>
          <a:prstGeom prst="rect">
            <a:avLst/>
          </a:prstGeom>
        </p:spPr>
        <p:txBody>
          <a:bodyPr vert="horz" lIns="93177" tIns="46589" rIns="93177" bIns="46589" rtlCol="0"/>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s-CL" dirty="0"/>
          </a:p>
        </p:txBody>
      </p:sp>
      <p:sp>
        <p:nvSpPr>
          <p:cNvPr id="6" name="Footer Placeholder 5"/>
          <p:cNvSpPr>
            <a:spLocks noGrp="1"/>
          </p:cNvSpPr>
          <p:nvPr>
            <p:ph type="ftr" sz="quarter" idx="4"/>
          </p:nvPr>
        </p:nvSpPr>
        <p:spPr>
          <a:xfrm>
            <a:off x="0" y="8829967"/>
            <a:ext cx="2971800" cy="466433"/>
          </a:xfrm>
          <a:prstGeom prst="rect">
            <a:avLst/>
          </a:prstGeom>
        </p:spPr>
        <p:txBody>
          <a:bodyPr vert="horz" lIns="93177" tIns="46589" rIns="93177" bIns="46589" rtlCol="0" anchor="b"/>
          <a:lstStyle>
            <a:lvl1pPr algn="l">
              <a:defRPr sz="1200">
                <a:latin typeface="Verdana" panose="020B0604030504040204" pitchFamily="34" charset="0"/>
              </a:defRPr>
            </a:lvl1pPr>
          </a:lstStyle>
          <a:p>
            <a:endParaRPr lang="es-CL" dirty="0"/>
          </a:p>
        </p:txBody>
      </p:sp>
      <p:sp>
        <p:nvSpPr>
          <p:cNvPr id="7" name="Slide Number Placeholder 6"/>
          <p:cNvSpPr>
            <a:spLocks noGrp="1"/>
          </p:cNvSpPr>
          <p:nvPr>
            <p:ph type="sldNum" sz="quarter" idx="5"/>
          </p:nvPr>
        </p:nvSpPr>
        <p:spPr>
          <a:xfrm>
            <a:off x="3884613" y="8829967"/>
            <a:ext cx="2971800" cy="466433"/>
          </a:xfrm>
          <a:prstGeom prst="rect">
            <a:avLst/>
          </a:prstGeom>
        </p:spPr>
        <p:txBody>
          <a:bodyPr vert="horz" lIns="93177" tIns="46589" rIns="93177" bIns="46589" rtlCol="0" anchor="b"/>
          <a:lstStyle>
            <a:lvl1pPr algn="r">
              <a:defRPr sz="1200">
                <a:latin typeface="Verdana" panose="020B0604030504040204" pitchFamily="34" charset="0"/>
              </a:defRPr>
            </a:lvl1pPr>
          </a:lstStyle>
          <a:p>
            <a:fld id="{A9D0346B-7EE8-4B1D-92D8-DDBA79E46113}" type="slidenum">
              <a:rPr lang="es-CL" smtClean="0"/>
              <a:pPr/>
              <a:t>‹Nº›</a:t>
            </a:fld>
            <a:endParaRPr lang="es-CL" dirty="0"/>
          </a:p>
        </p:txBody>
      </p:sp>
    </p:spTree>
    <p:extLst>
      <p:ext uri="{BB962C8B-B14F-4D97-AF65-F5344CB8AC3E}">
        <p14:creationId xmlns:p14="http://schemas.microsoft.com/office/powerpoint/2010/main" xmlns="" val="2599801476"/>
      </p:ext>
    </p:extLst>
  </p:cSld>
  <p:clrMap bg1="lt1" tx1="dk1" bg2="lt2" tx2="dk2" accent1="accent1" accent2="accent2" accent3="accent3" accent4="accent4" accent5="accent5" accent6="accent6" hlink="hlink" folHlink="folHlink"/>
  <p:hf hdr="0" ftr="0" dt="0"/>
  <p:notesStyle>
    <a:lvl1pPr marL="0" algn="l" defTabSz="914217" rtl="0" eaLnBrk="1" latinLnBrk="0" hangingPunct="1">
      <a:defRPr sz="1200" kern="1200">
        <a:solidFill>
          <a:schemeClr val="tx1"/>
        </a:solidFill>
        <a:latin typeface="Verdana" panose="020B0604030504040204" pitchFamily="34" charset="0"/>
        <a:ea typeface="+mn-ea"/>
        <a:cs typeface="+mn-cs"/>
      </a:defRPr>
    </a:lvl1pPr>
    <a:lvl2pPr marL="457109" algn="l" defTabSz="914217" rtl="0" eaLnBrk="1" latinLnBrk="0" hangingPunct="1">
      <a:defRPr sz="1200" kern="1200">
        <a:solidFill>
          <a:schemeClr val="tx1"/>
        </a:solidFill>
        <a:latin typeface="Verdana" panose="020B0604030504040204" pitchFamily="34" charset="0"/>
        <a:ea typeface="+mn-ea"/>
        <a:cs typeface="+mn-cs"/>
      </a:defRPr>
    </a:lvl2pPr>
    <a:lvl3pPr marL="914217" algn="l" defTabSz="914217" rtl="0" eaLnBrk="1" latinLnBrk="0" hangingPunct="1">
      <a:defRPr sz="1200" kern="1200">
        <a:solidFill>
          <a:schemeClr val="tx1"/>
        </a:solidFill>
        <a:latin typeface="Verdana" panose="020B0604030504040204" pitchFamily="34" charset="0"/>
        <a:ea typeface="+mn-ea"/>
        <a:cs typeface="+mn-cs"/>
      </a:defRPr>
    </a:lvl3pPr>
    <a:lvl4pPr marL="1371326" algn="l" defTabSz="914217" rtl="0" eaLnBrk="1" latinLnBrk="0" hangingPunct="1">
      <a:defRPr sz="1200" kern="1200">
        <a:solidFill>
          <a:schemeClr val="tx1"/>
        </a:solidFill>
        <a:latin typeface="Verdana" panose="020B0604030504040204" pitchFamily="34" charset="0"/>
        <a:ea typeface="+mn-ea"/>
        <a:cs typeface="+mn-cs"/>
      </a:defRPr>
    </a:lvl4pPr>
    <a:lvl5pPr marL="1828434" algn="l" defTabSz="914217" rtl="0" eaLnBrk="1" latinLnBrk="0" hangingPunct="1">
      <a:defRPr sz="1200" kern="1200">
        <a:solidFill>
          <a:schemeClr val="tx1"/>
        </a:solidFill>
        <a:latin typeface="Verdana" panose="020B0604030504040204" pitchFamily="34" charset="0"/>
        <a:ea typeface="+mn-ea"/>
        <a:cs typeface="+mn-cs"/>
      </a:defRPr>
    </a:lvl5pPr>
    <a:lvl6pPr marL="2285543" algn="l" defTabSz="914217" rtl="0" eaLnBrk="1" latinLnBrk="0" hangingPunct="1">
      <a:defRPr sz="1200" kern="1200">
        <a:solidFill>
          <a:schemeClr val="tx1"/>
        </a:solidFill>
        <a:latin typeface="+mn-lt"/>
        <a:ea typeface="+mn-ea"/>
        <a:cs typeface="+mn-cs"/>
      </a:defRPr>
    </a:lvl6pPr>
    <a:lvl7pPr marL="2742651" algn="l" defTabSz="914217" rtl="0" eaLnBrk="1" latinLnBrk="0" hangingPunct="1">
      <a:defRPr sz="1200" kern="1200">
        <a:solidFill>
          <a:schemeClr val="tx1"/>
        </a:solidFill>
        <a:latin typeface="+mn-lt"/>
        <a:ea typeface="+mn-ea"/>
        <a:cs typeface="+mn-cs"/>
      </a:defRPr>
    </a:lvl7pPr>
    <a:lvl8pPr marL="3199760" algn="l" defTabSz="914217" rtl="0" eaLnBrk="1" latinLnBrk="0" hangingPunct="1">
      <a:defRPr sz="1200" kern="1200">
        <a:solidFill>
          <a:schemeClr val="tx1"/>
        </a:solidFill>
        <a:latin typeface="+mn-lt"/>
        <a:ea typeface="+mn-ea"/>
        <a:cs typeface="+mn-cs"/>
      </a:defRPr>
    </a:lvl8pPr>
    <a:lvl9pPr marL="3656868" algn="l" defTabSz="914217"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Marcador de imagen de diapositiva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3315" name="Marcador de notas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endParaRPr lang="es-CL" altLang="es-CL" smtClean="0"/>
          </a:p>
        </p:txBody>
      </p:sp>
      <p:sp>
        <p:nvSpPr>
          <p:cNvPr id="13316" name="Marcador de número de diapositiva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DB6160C-1B95-49D3-A1B4-87A5A4B956FC}" type="slidenum">
              <a:rPr lang="es-CL" altLang="es-CL" smtClean="0">
                <a:solidFill>
                  <a:prstClr val="black"/>
                </a:solidFill>
              </a:rPr>
              <a:pPr/>
              <a:t>1</a:t>
            </a:fld>
            <a:endParaRPr lang="es-CL" altLang="es-CL" smtClean="0">
              <a:solidFill>
                <a:prstClr val="black"/>
              </a:solidFill>
            </a:endParaRPr>
          </a:p>
        </p:txBody>
      </p:sp>
      <p:sp>
        <p:nvSpPr>
          <p:cNvPr id="13317" name="Marcador de pie de página 4"/>
          <p:cNvSpPr>
            <a:spLocks noGrp="1"/>
          </p:cNvSpPr>
          <p:nvPr>
            <p:ph type="ftr" sz="quarter" idx="4"/>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s-CL" altLang="es-CL" smtClean="0">
              <a:solidFill>
                <a:prstClr val="black"/>
              </a:solidFill>
            </a:endParaRPr>
          </a:p>
        </p:txBody>
      </p:sp>
    </p:spTree>
    <p:extLst>
      <p:ext uri="{BB962C8B-B14F-4D97-AF65-F5344CB8AC3E}">
        <p14:creationId xmlns:p14="http://schemas.microsoft.com/office/powerpoint/2010/main" xmlns="" val="37267214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L" dirty="0"/>
          </a:p>
        </p:txBody>
      </p:sp>
      <p:sp>
        <p:nvSpPr>
          <p:cNvPr id="4" name="Slide Number Placeholder 3"/>
          <p:cNvSpPr>
            <a:spLocks noGrp="1"/>
          </p:cNvSpPr>
          <p:nvPr>
            <p:ph type="sldNum" sz="quarter" idx="10"/>
          </p:nvPr>
        </p:nvSpPr>
        <p:spPr/>
        <p:txBody>
          <a:bodyPr/>
          <a:lstStyle/>
          <a:p>
            <a:fld id="{D3021ADC-80FD-43BE-B84A-258983F4FCDB}" type="slidenum">
              <a:rPr lang="es-CL" smtClean="0"/>
              <a:pPr/>
              <a:t>2</a:t>
            </a:fld>
            <a:endParaRPr lang="es-CL"/>
          </a:p>
        </p:txBody>
      </p:sp>
    </p:spTree>
    <p:extLst>
      <p:ext uri="{BB962C8B-B14F-4D97-AF65-F5344CB8AC3E}">
        <p14:creationId xmlns:p14="http://schemas.microsoft.com/office/powerpoint/2010/main" xmlns="" val="41667776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L" dirty="0"/>
          </a:p>
        </p:txBody>
      </p:sp>
      <p:sp>
        <p:nvSpPr>
          <p:cNvPr id="4" name="Slide Number Placeholder 3"/>
          <p:cNvSpPr>
            <a:spLocks noGrp="1"/>
          </p:cNvSpPr>
          <p:nvPr>
            <p:ph type="sldNum" sz="quarter" idx="10"/>
          </p:nvPr>
        </p:nvSpPr>
        <p:spPr/>
        <p:txBody>
          <a:bodyPr/>
          <a:lstStyle/>
          <a:p>
            <a:fld id="{D3021ADC-80FD-43BE-B84A-258983F4FCDB}" type="slidenum">
              <a:rPr lang="es-CL" smtClean="0"/>
              <a:pPr/>
              <a:t>5</a:t>
            </a:fld>
            <a:endParaRPr lang="es-CL"/>
          </a:p>
        </p:txBody>
      </p:sp>
    </p:spTree>
    <p:extLst>
      <p:ext uri="{BB962C8B-B14F-4D97-AF65-F5344CB8AC3E}">
        <p14:creationId xmlns:p14="http://schemas.microsoft.com/office/powerpoint/2010/main" xmlns="" val="3228556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L" dirty="0"/>
          </a:p>
        </p:txBody>
      </p:sp>
      <p:sp>
        <p:nvSpPr>
          <p:cNvPr id="4" name="Slide Number Placeholder 3"/>
          <p:cNvSpPr>
            <a:spLocks noGrp="1"/>
          </p:cNvSpPr>
          <p:nvPr>
            <p:ph type="sldNum" sz="quarter" idx="10"/>
          </p:nvPr>
        </p:nvSpPr>
        <p:spPr/>
        <p:txBody>
          <a:bodyPr/>
          <a:lstStyle/>
          <a:p>
            <a:fld id="{D3021ADC-80FD-43BE-B84A-258983F4FCDB}" type="slidenum">
              <a:rPr lang="es-CL" smtClean="0"/>
              <a:pPr/>
              <a:t>6</a:t>
            </a:fld>
            <a:endParaRPr lang="es-CL"/>
          </a:p>
        </p:txBody>
      </p:sp>
    </p:spTree>
    <p:extLst>
      <p:ext uri="{BB962C8B-B14F-4D97-AF65-F5344CB8AC3E}">
        <p14:creationId xmlns:p14="http://schemas.microsoft.com/office/powerpoint/2010/main" xmlns="" val="20673264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L" dirty="0"/>
          </a:p>
        </p:txBody>
      </p:sp>
      <p:sp>
        <p:nvSpPr>
          <p:cNvPr id="4" name="Slide Number Placeholder 3"/>
          <p:cNvSpPr>
            <a:spLocks noGrp="1"/>
          </p:cNvSpPr>
          <p:nvPr>
            <p:ph type="sldNum" sz="quarter" idx="10"/>
          </p:nvPr>
        </p:nvSpPr>
        <p:spPr/>
        <p:txBody>
          <a:bodyPr/>
          <a:lstStyle/>
          <a:p>
            <a:fld id="{D3021ADC-80FD-43BE-B84A-258983F4FCDB}" type="slidenum">
              <a:rPr lang="es-CL" smtClean="0"/>
              <a:pPr/>
              <a:t>7</a:t>
            </a:fld>
            <a:endParaRPr lang="es-CL"/>
          </a:p>
        </p:txBody>
      </p:sp>
    </p:spTree>
    <p:extLst>
      <p:ext uri="{BB962C8B-B14F-4D97-AF65-F5344CB8AC3E}">
        <p14:creationId xmlns:p14="http://schemas.microsoft.com/office/powerpoint/2010/main" xmlns="" val="22624302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L" dirty="0"/>
          </a:p>
        </p:txBody>
      </p:sp>
      <p:sp>
        <p:nvSpPr>
          <p:cNvPr id="4" name="Slide Number Placeholder 3"/>
          <p:cNvSpPr>
            <a:spLocks noGrp="1"/>
          </p:cNvSpPr>
          <p:nvPr>
            <p:ph type="sldNum" sz="quarter" idx="10"/>
          </p:nvPr>
        </p:nvSpPr>
        <p:spPr/>
        <p:txBody>
          <a:bodyPr/>
          <a:lstStyle/>
          <a:p>
            <a:fld id="{D3021ADC-80FD-43BE-B84A-258983F4FCDB}" type="slidenum">
              <a:rPr lang="es-CL" smtClean="0"/>
              <a:pPr/>
              <a:t>8</a:t>
            </a:fld>
            <a:endParaRPr lang="es-CL"/>
          </a:p>
        </p:txBody>
      </p:sp>
    </p:spTree>
    <p:extLst>
      <p:ext uri="{BB962C8B-B14F-4D97-AF65-F5344CB8AC3E}">
        <p14:creationId xmlns:p14="http://schemas.microsoft.com/office/powerpoint/2010/main" xmlns="" val="28584257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L" dirty="0"/>
          </a:p>
        </p:txBody>
      </p:sp>
      <p:sp>
        <p:nvSpPr>
          <p:cNvPr id="4" name="Slide Number Placeholder 3"/>
          <p:cNvSpPr>
            <a:spLocks noGrp="1"/>
          </p:cNvSpPr>
          <p:nvPr>
            <p:ph type="sldNum" sz="quarter" idx="10"/>
          </p:nvPr>
        </p:nvSpPr>
        <p:spPr/>
        <p:txBody>
          <a:bodyPr/>
          <a:lstStyle/>
          <a:p>
            <a:fld id="{D3021ADC-80FD-43BE-B84A-258983F4FCDB}" type="slidenum">
              <a:rPr lang="es-CL" smtClean="0"/>
              <a:pPr/>
              <a:t>9</a:t>
            </a:fld>
            <a:endParaRPr lang="es-CL"/>
          </a:p>
        </p:txBody>
      </p:sp>
    </p:spTree>
    <p:extLst>
      <p:ext uri="{BB962C8B-B14F-4D97-AF65-F5344CB8AC3E}">
        <p14:creationId xmlns:p14="http://schemas.microsoft.com/office/powerpoint/2010/main" xmlns="" val="42575061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L" dirty="0"/>
          </a:p>
        </p:txBody>
      </p:sp>
      <p:sp>
        <p:nvSpPr>
          <p:cNvPr id="4" name="Slide Number Placeholder 3"/>
          <p:cNvSpPr>
            <a:spLocks noGrp="1"/>
          </p:cNvSpPr>
          <p:nvPr>
            <p:ph type="sldNum" sz="quarter" idx="10"/>
          </p:nvPr>
        </p:nvSpPr>
        <p:spPr/>
        <p:txBody>
          <a:bodyPr/>
          <a:lstStyle/>
          <a:p>
            <a:fld id="{D3021ADC-80FD-43BE-B84A-258983F4FCDB}" type="slidenum">
              <a:rPr lang="es-CL" smtClean="0"/>
              <a:pPr/>
              <a:t>10</a:t>
            </a:fld>
            <a:endParaRPr lang="es-CL"/>
          </a:p>
        </p:txBody>
      </p:sp>
    </p:spTree>
    <p:extLst>
      <p:ext uri="{BB962C8B-B14F-4D97-AF65-F5344CB8AC3E}">
        <p14:creationId xmlns:p14="http://schemas.microsoft.com/office/powerpoint/2010/main" xmlns="" val="39216006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L" dirty="0"/>
          </a:p>
        </p:txBody>
      </p:sp>
      <p:sp>
        <p:nvSpPr>
          <p:cNvPr id="4" name="Slide Number Placeholder 3"/>
          <p:cNvSpPr>
            <a:spLocks noGrp="1"/>
          </p:cNvSpPr>
          <p:nvPr>
            <p:ph type="sldNum" sz="quarter" idx="10"/>
          </p:nvPr>
        </p:nvSpPr>
        <p:spPr/>
        <p:txBody>
          <a:bodyPr/>
          <a:lstStyle/>
          <a:p>
            <a:fld id="{D3021ADC-80FD-43BE-B84A-258983F4FCDB}" type="slidenum">
              <a:rPr lang="es-CL" smtClean="0"/>
              <a:pPr/>
              <a:t>13</a:t>
            </a:fld>
            <a:endParaRPr lang="es-CL"/>
          </a:p>
        </p:txBody>
      </p:sp>
    </p:spTree>
    <p:extLst>
      <p:ext uri="{BB962C8B-B14F-4D97-AF65-F5344CB8AC3E}">
        <p14:creationId xmlns:p14="http://schemas.microsoft.com/office/powerpoint/2010/main" xmlns="" val="40494113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L" dirty="0"/>
          </a:p>
        </p:txBody>
      </p:sp>
      <p:sp>
        <p:nvSpPr>
          <p:cNvPr id="4" name="Slide Number Placeholder 3"/>
          <p:cNvSpPr>
            <a:spLocks noGrp="1"/>
          </p:cNvSpPr>
          <p:nvPr>
            <p:ph type="sldNum" sz="quarter" idx="10"/>
          </p:nvPr>
        </p:nvSpPr>
        <p:spPr/>
        <p:txBody>
          <a:bodyPr/>
          <a:lstStyle/>
          <a:p>
            <a:fld id="{D3021ADC-80FD-43BE-B84A-258983F4FCDB}" type="slidenum">
              <a:rPr lang="es-CL" smtClean="0"/>
              <a:pPr/>
              <a:t>14</a:t>
            </a:fld>
            <a:endParaRPr lang="es-CL"/>
          </a:p>
        </p:txBody>
      </p:sp>
    </p:spTree>
    <p:extLst>
      <p:ext uri="{BB962C8B-B14F-4D97-AF65-F5344CB8AC3E}">
        <p14:creationId xmlns:p14="http://schemas.microsoft.com/office/powerpoint/2010/main" xmlns="" val="4177150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Portada Blanca con Imagen">
    <p:spTree>
      <p:nvGrpSpPr>
        <p:cNvPr id="1" name=""/>
        <p:cNvGrpSpPr/>
        <p:nvPr/>
      </p:nvGrpSpPr>
      <p:grpSpPr>
        <a:xfrm>
          <a:off x="0" y="0"/>
          <a:ext cx="0" cy="0"/>
          <a:chOff x="0" y="0"/>
          <a:chExt cx="0" cy="0"/>
        </a:xfrm>
      </p:grpSpPr>
      <p:sp>
        <p:nvSpPr>
          <p:cNvPr id="7" name="Title 1"/>
          <p:cNvSpPr>
            <a:spLocks noGrp="1"/>
          </p:cNvSpPr>
          <p:nvPr>
            <p:ph type="ctrTitle"/>
          </p:nvPr>
        </p:nvSpPr>
        <p:spPr bwMode="gray">
          <a:xfrm>
            <a:off x="528638" y="5974432"/>
            <a:ext cx="4392000" cy="576000"/>
          </a:xfrm>
          <a:prstGeom prst="rect">
            <a:avLst/>
          </a:prstGeom>
        </p:spPr>
        <p:txBody>
          <a:bodyPr lIns="0" tIns="0" rIns="0" bIns="0" anchor="b" anchorCtr="0">
            <a:noAutofit/>
          </a:bodyPr>
          <a:lstStyle>
            <a:lvl1pPr algn="l">
              <a:lnSpc>
                <a:spcPct val="100000"/>
              </a:lnSpc>
              <a:defRPr sz="1800" b="1">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n-US" noProof="0" dirty="0" smtClean="0"/>
              <a:t>Click to edit Master title style</a:t>
            </a:r>
            <a:endParaRPr lang="en-US" noProof="0" dirty="0"/>
          </a:p>
        </p:txBody>
      </p:sp>
      <p:sp>
        <p:nvSpPr>
          <p:cNvPr id="8" name="Subtitle 2"/>
          <p:cNvSpPr>
            <a:spLocks noGrp="1"/>
          </p:cNvSpPr>
          <p:nvPr>
            <p:ph type="subTitle" idx="1"/>
          </p:nvPr>
        </p:nvSpPr>
        <p:spPr bwMode="gray">
          <a:xfrm>
            <a:off x="528638" y="6550552"/>
            <a:ext cx="4392612" cy="504000"/>
          </a:xfrm>
          <a:prstGeom prst="rect">
            <a:avLst/>
          </a:prstGeom>
        </p:spPr>
        <p:txBody>
          <a:bodyPr lIns="0" tIns="0" rIns="0" bIns="0" anchor="b">
            <a:noAutofit/>
          </a:bodyPr>
          <a:lstStyle>
            <a:lvl1pPr marL="0" indent="0" algn="l">
              <a:lnSpc>
                <a:spcPct val="100000"/>
              </a:lnSpc>
              <a:spcBef>
                <a:spcPts val="0"/>
              </a:spcBef>
              <a:spcAft>
                <a:spcPts val="600"/>
              </a:spcAft>
              <a:buNone/>
              <a:defRPr sz="16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dirty="0" smtClean="0"/>
              <a:t>Click to edit Master subtitle style</a:t>
            </a:r>
            <a:endParaRPr lang="en-US" noProof="0" dirty="0"/>
          </a:p>
        </p:txBody>
      </p:sp>
      <p:sp>
        <p:nvSpPr>
          <p:cNvPr id="9" name="Text Placeholder 4"/>
          <p:cNvSpPr>
            <a:spLocks noGrp="1"/>
          </p:cNvSpPr>
          <p:nvPr>
            <p:ph type="body" sz="quarter" idx="10"/>
          </p:nvPr>
        </p:nvSpPr>
        <p:spPr>
          <a:xfrm>
            <a:off x="528638" y="7054572"/>
            <a:ext cx="4392000" cy="180000"/>
          </a:xfrm>
          <a:prstGeom prst="rect">
            <a:avLst/>
          </a:prstGeom>
        </p:spPr>
        <p:txBody>
          <a:bodyPr lIns="0" tIns="0" rIns="0" bIns="0" anchor="b"/>
          <a:lstStyle>
            <a:lvl1pPr marL="0" indent="0">
              <a:lnSpc>
                <a:spcPct val="100000"/>
              </a:lnSpc>
              <a:spcBef>
                <a:spcPts val="0"/>
              </a:spcBef>
              <a:spcAft>
                <a:spcPts val="0"/>
              </a:spcAft>
              <a:buNone/>
              <a:defRPr sz="1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smtClean="0"/>
              <a:t>Click to edit Master text styles</a:t>
            </a:r>
          </a:p>
        </p:txBody>
      </p:sp>
      <p:grpSp>
        <p:nvGrpSpPr>
          <p:cNvPr id="10" name="Group 9"/>
          <p:cNvGrpSpPr>
            <a:grpSpLocks noChangeAspect="1"/>
          </p:cNvGrpSpPr>
          <p:nvPr userDrawn="1"/>
        </p:nvGrpSpPr>
        <p:grpSpPr>
          <a:xfrm>
            <a:off x="528638" y="538164"/>
            <a:ext cx="1896711" cy="360000"/>
            <a:chOff x="3519488" y="2373313"/>
            <a:chExt cx="4265612" cy="809625"/>
          </a:xfrm>
        </p:grpSpPr>
        <p:sp>
          <p:nvSpPr>
            <p:cNvPr id="11" name="AutoShape 3"/>
            <p:cNvSpPr>
              <a:spLocks noChangeAspect="1" noChangeArrowheads="1" noTextEdit="1"/>
            </p:cNvSpPr>
            <p:nvPr/>
          </p:nvSpPr>
          <p:spPr bwMode="auto">
            <a:xfrm>
              <a:off x="3519488" y="2373313"/>
              <a:ext cx="4262437" cy="8096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2" name="Oval 5"/>
            <p:cNvSpPr>
              <a:spLocks noChangeArrowheads="1"/>
            </p:cNvSpPr>
            <p:nvPr/>
          </p:nvSpPr>
          <p:spPr bwMode="auto">
            <a:xfrm>
              <a:off x="7559675" y="2951163"/>
              <a:ext cx="225425" cy="228600"/>
            </a:xfrm>
            <a:prstGeom prst="ellipse">
              <a:avLst/>
            </a:prstGeom>
            <a:solidFill>
              <a:srgbClr val="86BC2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3" name="Freeform 6"/>
            <p:cNvSpPr>
              <a:spLocks noEditPoints="1"/>
            </p:cNvSpPr>
            <p:nvPr/>
          </p:nvSpPr>
          <p:spPr bwMode="auto">
            <a:xfrm>
              <a:off x="3522663" y="2376488"/>
              <a:ext cx="647700" cy="790575"/>
            </a:xfrm>
            <a:custGeom>
              <a:avLst/>
              <a:gdLst>
                <a:gd name="T0" fmla="*/ 172 w 172"/>
                <a:gd name="T1" fmla="*/ 100 h 208"/>
                <a:gd name="T2" fmla="*/ 144 w 172"/>
                <a:gd name="T3" fmla="*/ 180 h 208"/>
                <a:gd name="T4" fmla="*/ 65 w 172"/>
                <a:gd name="T5" fmla="*/ 208 h 208"/>
                <a:gd name="T6" fmla="*/ 0 w 172"/>
                <a:gd name="T7" fmla="*/ 208 h 208"/>
                <a:gd name="T8" fmla="*/ 0 w 172"/>
                <a:gd name="T9" fmla="*/ 0 h 208"/>
                <a:gd name="T10" fmla="*/ 70 w 172"/>
                <a:gd name="T11" fmla="*/ 0 h 208"/>
                <a:gd name="T12" fmla="*/ 145 w 172"/>
                <a:gd name="T13" fmla="*/ 26 h 208"/>
                <a:gd name="T14" fmla="*/ 172 w 172"/>
                <a:gd name="T15" fmla="*/ 100 h 208"/>
                <a:gd name="T16" fmla="*/ 115 w 172"/>
                <a:gd name="T17" fmla="*/ 102 h 208"/>
                <a:gd name="T18" fmla="*/ 104 w 172"/>
                <a:gd name="T19" fmla="*/ 59 h 208"/>
                <a:gd name="T20" fmla="*/ 71 w 172"/>
                <a:gd name="T21" fmla="*/ 45 h 208"/>
                <a:gd name="T22" fmla="*/ 55 w 172"/>
                <a:gd name="T23" fmla="*/ 45 h 208"/>
                <a:gd name="T24" fmla="*/ 55 w 172"/>
                <a:gd name="T25" fmla="*/ 162 h 208"/>
                <a:gd name="T26" fmla="*/ 67 w 172"/>
                <a:gd name="T27" fmla="*/ 162 h 208"/>
                <a:gd name="T28" fmla="*/ 103 w 172"/>
                <a:gd name="T29" fmla="*/ 147 h 208"/>
                <a:gd name="T30" fmla="*/ 115 w 172"/>
                <a:gd name="T31" fmla="*/ 102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2" h="208">
                  <a:moveTo>
                    <a:pt x="172" y="100"/>
                  </a:moveTo>
                  <a:cubicBezTo>
                    <a:pt x="172" y="134"/>
                    <a:pt x="163" y="161"/>
                    <a:pt x="144" y="180"/>
                  </a:cubicBezTo>
                  <a:cubicBezTo>
                    <a:pt x="125" y="199"/>
                    <a:pt x="99" y="208"/>
                    <a:pt x="65" y="208"/>
                  </a:cubicBezTo>
                  <a:cubicBezTo>
                    <a:pt x="0" y="208"/>
                    <a:pt x="0" y="208"/>
                    <a:pt x="0" y="208"/>
                  </a:cubicBezTo>
                  <a:cubicBezTo>
                    <a:pt x="0" y="0"/>
                    <a:pt x="0" y="0"/>
                    <a:pt x="0" y="0"/>
                  </a:cubicBezTo>
                  <a:cubicBezTo>
                    <a:pt x="70" y="0"/>
                    <a:pt x="70" y="0"/>
                    <a:pt x="70" y="0"/>
                  </a:cubicBezTo>
                  <a:cubicBezTo>
                    <a:pt x="103" y="0"/>
                    <a:pt x="128" y="9"/>
                    <a:pt x="145" y="26"/>
                  </a:cubicBezTo>
                  <a:cubicBezTo>
                    <a:pt x="163" y="43"/>
                    <a:pt x="172" y="67"/>
                    <a:pt x="172" y="100"/>
                  </a:cubicBezTo>
                  <a:moveTo>
                    <a:pt x="115" y="102"/>
                  </a:moveTo>
                  <a:cubicBezTo>
                    <a:pt x="115" y="83"/>
                    <a:pt x="111" y="68"/>
                    <a:pt x="104" y="59"/>
                  </a:cubicBezTo>
                  <a:cubicBezTo>
                    <a:pt x="97" y="50"/>
                    <a:pt x="86" y="45"/>
                    <a:pt x="71" y="45"/>
                  </a:cubicBezTo>
                  <a:cubicBezTo>
                    <a:pt x="55" y="45"/>
                    <a:pt x="55" y="45"/>
                    <a:pt x="55" y="45"/>
                  </a:cubicBezTo>
                  <a:cubicBezTo>
                    <a:pt x="55" y="162"/>
                    <a:pt x="55" y="162"/>
                    <a:pt x="55" y="162"/>
                  </a:cubicBezTo>
                  <a:cubicBezTo>
                    <a:pt x="67" y="162"/>
                    <a:pt x="67" y="162"/>
                    <a:pt x="67" y="162"/>
                  </a:cubicBezTo>
                  <a:cubicBezTo>
                    <a:pt x="83" y="162"/>
                    <a:pt x="96" y="157"/>
                    <a:pt x="103" y="147"/>
                  </a:cubicBezTo>
                  <a:cubicBezTo>
                    <a:pt x="111" y="137"/>
                    <a:pt x="115" y="122"/>
                    <a:pt x="115" y="102"/>
                  </a:cubicBez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4" name="Rectangle 7"/>
            <p:cNvSpPr>
              <a:spLocks noChangeArrowheads="1"/>
            </p:cNvSpPr>
            <p:nvPr/>
          </p:nvSpPr>
          <p:spPr bwMode="auto">
            <a:xfrm>
              <a:off x="4854575" y="2373313"/>
              <a:ext cx="195262" cy="793750"/>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5" name="Freeform 8"/>
            <p:cNvSpPr>
              <a:spLocks noEditPoints="1"/>
            </p:cNvSpPr>
            <p:nvPr/>
          </p:nvSpPr>
          <p:spPr bwMode="auto">
            <a:xfrm>
              <a:off x="5124450" y="2566988"/>
              <a:ext cx="571500" cy="612775"/>
            </a:xfrm>
            <a:custGeom>
              <a:avLst/>
              <a:gdLst>
                <a:gd name="T0" fmla="*/ 152 w 152"/>
                <a:gd name="T1" fmla="*/ 80 h 161"/>
                <a:gd name="T2" fmla="*/ 132 w 152"/>
                <a:gd name="T3" fmla="*/ 139 h 161"/>
                <a:gd name="T4" fmla="*/ 76 w 152"/>
                <a:gd name="T5" fmla="*/ 161 h 161"/>
                <a:gd name="T6" fmla="*/ 21 w 152"/>
                <a:gd name="T7" fmla="*/ 139 h 161"/>
                <a:gd name="T8" fmla="*/ 0 w 152"/>
                <a:gd name="T9" fmla="*/ 80 h 161"/>
                <a:gd name="T10" fmla="*/ 20 w 152"/>
                <a:gd name="T11" fmla="*/ 21 h 161"/>
                <a:gd name="T12" fmla="*/ 76 w 152"/>
                <a:gd name="T13" fmla="*/ 0 h 161"/>
                <a:gd name="T14" fmla="*/ 116 w 152"/>
                <a:gd name="T15" fmla="*/ 10 h 161"/>
                <a:gd name="T16" fmla="*/ 142 w 152"/>
                <a:gd name="T17" fmla="*/ 38 h 161"/>
                <a:gd name="T18" fmla="*/ 152 w 152"/>
                <a:gd name="T19" fmla="*/ 80 h 161"/>
                <a:gd name="T20" fmla="*/ 53 w 152"/>
                <a:gd name="T21" fmla="*/ 80 h 161"/>
                <a:gd name="T22" fmla="*/ 59 w 152"/>
                <a:gd name="T23" fmla="*/ 110 h 161"/>
                <a:gd name="T24" fmla="*/ 76 w 152"/>
                <a:gd name="T25" fmla="*/ 121 h 161"/>
                <a:gd name="T26" fmla="*/ 93 w 152"/>
                <a:gd name="T27" fmla="*/ 110 h 161"/>
                <a:gd name="T28" fmla="*/ 98 w 152"/>
                <a:gd name="T29" fmla="*/ 80 h 161"/>
                <a:gd name="T30" fmla="*/ 93 w 152"/>
                <a:gd name="T31" fmla="*/ 50 h 161"/>
                <a:gd name="T32" fmla="*/ 76 w 152"/>
                <a:gd name="T33" fmla="*/ 40 h 161"/>
                <a:gd name="T34" fmla="*/ 59 w 152"/>
                <a:gd name="T35" fmla="*/ 50 h 161"/>
                <a:gd name="T36" fmla="*/ 53 w 152"/>
                <a:gd name="T37" fmla="*/ 8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2" h="161">
                  <a:moveTo>
                    <a:pt x="152" y="80"/>
                  </a:moveTo>
                  <a:cubicBezTo>
                    <a:pt x="152" y="105"/>
                    <a:pt x="145" y="125"/>
                    <a:pt x="132" y="139"/>
                  </a:cubicBezTo>
                  <a:cubicBezTo>
                    <a:pt x="118" y="154"/>
                    <a:pt x="100" y="161"/>
                    <a:pt x="76" y="161"/>
                  </a:cubicBezTo>
                  <a:cubicBezTo>
                    <a:pt x="53" y="161"/>
                    <a:pt x="34" y="153"/>
                    <a:pt x="21" y="139"/>
                  </a:cubicBezTo>
                  <a:cubicBezTo>
                    <a:pt x="7" y="124"/>
                    <a:pt x="0" y="105"/>
                    <a:pt x="0" y="80"/>
                  </a:cubicBezTo>
                  <a:cubicBezTo>
                    <a:pt x="0" y="55"/>
                    <a:pt x="7" y="35"/>
                    <a:pt x="20" y="21"/>
                  </a:cubicBezTo>
                  <a:cubicBezTo>
                    <a:pt x="34" y="7"/>
                    <a:pt x="52" y="0"/>
                    <a:pt x="76" y="0"/>
                  </a:cubicBezTo>
                  <a:cubicBezTo>
                    <a:pt x="91" y="0"/>
                    <a:pt x="104" y="3"/>
                    <a:pt x="116" y="10"/>
                  </a:cubicBezTo>
                  <a:cubicBezTo>
                    <a:pt x="127" y="16"/>
                    <a:pt x="136" y="26"/>
                    <a:pt x="142" y="38"/>
                  </a:cubicBezTo>
                  <a:cubicBezTo>
                    <a:pt x="148" y="50"/>
                    <a:pt x="152" y="64"/>
                    <a:pt x="152" y="80"/>
                  </a:cubicBezTo>
                  <a:moveTo>
                    <a:pt x="53" y="80"/>
                  </a:moveTo>
                  <a:cubicBezTo>
                    <a:pt x="53" y="93"/>
                    <a:pt x="55" y="104"/>
                    <a:pt x="59" y="110"/>
                  </a:cubicBezTo>
                  <a:cubicBezTo>
                    <a:pt x="62" y="117"/>
                    <a:pt x="68" y="121"/>
                    <a:pt x="76" y="121"/>
                  </a:cubicBezTo>
                  <a:cubicBezTo>
                    <a:pt x="84" y="121"/>
                    <a:pt x="90" y="117"/>
                    <a:pt x="93" y="110"/>
                  </a:cubicBezTo>
                  <a:cubicBezTo>
                    <a:pt x="97" y="104"/>
                    <a:pt x="98" y="93"/>
                    <a:pt x="98" y="80"/>
                  </a:cubicBezTo>
                  <a:cubicBezTo>
                    <a:pt x="98" y="67"/>
                    <a:pt x="97" y="57"/>
                    <a:pt x="93" y="50"/>
                  </a:cubicBezTo>
                  <a:cubicBezTo>
                    <a:pt x="90" y="43"/>
                    <a:pt x="84" y="40"/>
                    <a:pt x="76" y="40"/>
                  </a:cubicBezTo>
                  <a:cubicBezTo>
                    <a:pt x="68" y="40"/>
                    <a:pt x="62" y="43"/>
                    <a:pt x="59" y="50"/>
                  </a:cubicBezTo>
                  <a:cubicBezTo>
                    <a:pt x="55" y="57"/>
                    <a:pt x="53" y="67"/>
                    <a:pt x="53" y="80"/>
                  </a:cubicBez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6" name="Rectangle 9"/>
            <p:cNvSpPr>
              <a:spLocks noChangeArrowheads="1"/>
            </p:cNvSpPr>
            <p:nvPr/>
          </p:nvSpPr>
          <p:spPr bwMode="auto">
            <a:xfrm>
              <a:off x="5770563" y="2578101"/>
              <a:ext cx="200025" cy="588963"/>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7" name="Rectangle 10"/>
            <p:cNvSpPr>
              <a:spLocks noChangeArrowheads="1"/>
            </p:cNvSpPr>
            <p:nvPr/>
          </p:nvSpPr>
          <p:spPr bwMode="auto">
            <a:xfrm>
              <a:off x="5770563" y="2373313"/>
              <a:ext cx="200025" cy="133350"/>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8" name="Freeform 11"/>
            <p:cNvSpPr>
              <a:spLocks/>
            </p:cNvSpPr>
            <p:nvPr/>
          </p:nvSpPr>
          <p:spPr bwMode="auto">
            <a:xfrm>
              <a:off x="6045200" y="2392363"/>
              <a:ext cx="417512" cy="787400"/>
            </a:xfrm>
            <a:custGeom>
              <a:avLst/>
              <a:gdLst>
                <a:gd name="T0" fmla="*/ 85 w 111"/>
                <a:gd name="T1" fmla="*/ 164 h 207"/>
                <a:gd name="T2" fmla="*/ 111 w 111"/>
                <a:gd name="T3" fmla="*/ 159 h 207"/>
                <a:gd name="T4" fmla="*/ 111 w 111"/>
                <a:gd name="T5" fmla="*/ 198 h 207"/>
                <a:gd name="T6" fmla="*/ 91 w 111"/>
                <a:gd name="T7" fmla="*/ 205 h 207"/>
                <a:gd name="T8" fmla="*/ 68 w 111"/>
                <a:gd name="T9" fmla="*/ 207 h 207"/>
                <a:gd name="T10" fmla="*/ 30 w 111"/>
                <a:gd name="T11" fmla="*/ 193 h 207"/>
                <a:gd name="T12" fmla="*/ 19 w 111"/>
                <a:gd name="T13" fmla="*/ 153 h 207"/>
                <a:gd name="T14" fmla="*/ 19 w 111"/>
                <a:gd name="T15" fmla="*/ 89 h 207"/>
                <a:gd name="T16" fmla="*/ 0 w 111"/>
                <a:gd name="T17" fmla="*/ 89 h 207"/>
                <a:gd name="T18" fmla="*/ 0 w 111"/>
                <a:gd name="T19" fmla="*/ 49 h 207"/>
                <a:gd name="T20" fmla="*/ 19 w 111"/>
                <a:gd name="T21" fmla="*/ 49 h 207"/>
                <a:gd name="T22" fmla="*/ 19 w 111"/>
                <a:gd name="T23" fmla="*/ 9 h 207"/>
                <a:gd name="T24" fmla="*/ 71 w 111"/>
                <a:gd name="T25" fmla="*/ 0 h 207"/>
                <a:gd name="T26" fmla="*/ 71 w 111"/>
                <a:gd name="T27" fmla="*/ 49 h 207"/>
                <a:gd name="T28" fmla="*/ 105 w 111"/>
                <a:gd name="T29" fmla="*/ 49 h 207"/>
                <a:gd name="T30" fmla="*/ 105 w 111"/>
                <a:gd name="T31" fmla="*/ 89 h 207"/>
                <a:gd name="T32" fmla="*/ 71 w 111"/>
                <a:gd name="T33" fmla="*/ 89 h 207"/>
                <a:gd name="T34" fmla="*/ 71 w 111"/>
                <a:gd name="T35" fmla="*/ 149 h 207"/>
                <a:gd name="T36" fmla="*/ 85 w 111"/>
                <a:gd name="T37" fmla="*/ 16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1" h="207">
                  <a:moveTo>
                    <a:pt x="85" y="164"/>
                  </a:moveTo>
                  <a:cubicBezTo>
                    <a:pt x="92" y="164"/>
                    <a:pt x="101" y="163"/>
                    <a:pt x="111" y="159"/>
                  </a:cubicBezTo>
                  <a:cubicBezTo>
                    <a:pt x="111" y="198"/>
                    <a:pt x="111" y="198"/>
                    <a:pt x="111" y="198"/>
                  </a:cubicBezTo>
                  <a:cubicBezTo>
                    <a:pt x="104" y="201"/>
                    <a:pt x="97" y="203"/>
                    <a:pt x="91" y="205"/>
                  </a:cubicBezTo>
                  <a:cubicBezTo>
                    <a:pt x="84" y="206"/>
                    <a:pt x="77" y="207"/>
                    <a:pt x="68" y="207"/>
                  </a:cubicBezTo>
                  <a:cubicBezTo>
                    <a:pt x="51" y="207"/>
                    <a:pt x="38" y="202"/>
                    <a:pt x="30" y="193"/>
                  </a:cubicBezTo>
                  <a:cubicBezTo>
                    <a:pt x="22" y="185"/>
                    <a:pt x="19" y="171"/>
                    <a:pt x="19" y="153"/>
                  </a:cubicBezTo>
                  <a:cubicBezTo>
                    <a:pt x="19" y="89"/>
                    <a:pt x="19" y="89"/>
                    <a:pt x="19" y="89"/>
                  </a:cubicBezTo>
                  <a:cubicBezTo>
                    <a:pt x="0" y="89"/>
                    <a:pt x="0" y="89"/>
                    <a:pt x="0" y="89"/>
                  </a:cubicBezTo>
                  <a:cubicBezTo>
                    <a:pt x="0" y="49"/>
                    <a:pt x="0" y="49"/>
                    <a:pt x="0" y="49"/>
                  </a:cubicBezTo>
                  <a:cubicBezTo>
                    <a:pt x="19" y="49"/>
                    <a:pt x="19" y="49"/>
                    <a:pt x="19" y="49"/>
                  </a:cubicBezTo>
                  <a:cubicBezTo>
                    <a:pt x="19" y="9"/>
                    <a:pt x="19" y="9"/>
                    <a:pt x="19" y="9"/>
                  </a:cubicBezTo>
                  <a:cubicBezTo>
                    <a:pt x="71" y="0"/>
                    <a:pt x="71" y="0"/>
                    <a:pt x="71" y="0"/>
                  </a:cubicBezTo>
                  <a:cubicBezTo>
                    <a:pt x="71" y="49"/>
                    <a:pt x="71" y="49"/>
                    <a:pt x="71" y="49"/>
                  </a:cubicBezTo>
                  <a:cubicBezTo>
                    <a:pt x="105" y="49"/>
                    <a:pt x="105" y="49"/>
                    <a:pt x="105" y="49"/>
                  </a:cubicBezTo>
                  <a:cubicBezTo>
                    <a:pt x="105" y="89"/>
                    <a:pt x="105" y="89"/>
                    <a:pt x="105" y="89"/>
                  </a:cubicBezTo>
                  <a:cubicBezTo>
                    <a:pt x="71" y="89"/>
                    <a:pt x="71" y="89"/>
                    <a:pt x="71" y="89"/>
                  </a:cubicBezTo>
                  <a:cubicBezTo>
                    <a:pt x="71" y="149"/>
                    <a:pt x="71" y="149"/>
                    <a:pt x="71" y="149"/>
                  </a:cubicBezTo>
                  <a:cubicBezTo>
                    <a:pt x="71" y="159"/>
                    <a:pt x="76" y="164"/>
                    <a:pt x="85" y="164"/>
                  </a:cubicBez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9" name="Freeform 12"/>
            <p:cNvSpPr>
              <a:spLocks/>
            </p:cNvSpPr>
            <p:nvPr/>
          </p:nvSpPr>
          <p:spPr bwMode="auto">
            <a:xfrm>
              <a:off x="6500813" y="2392363"/>
              <a:ext cx="415925" cy="787400"/>
            </a:xfrm>
            <a:custGeom>
              <a:avLst/>
              <a:gdLst>
                <a:gd name="T0" fmla="*/ 85 w 111"/>
                <a:gd name="T1" fmla="*/ 164 h 207"/>
                <a:gd name="T2" fmla="*/ 111 w 111"/>
                <a:gd name="T3" fmla="*/ 159 h 207"/>
                <a:gd name="T4" fmla="*/ 111 w 111"/>
                <a:gd name="T5" fmla="*/ 198 h 207"/>
                <a:gd name="T6" fmla="*/ 90 w 111"/>
                <a:gd name="T7" fmla="*/ 205 h 207"/>
                <a:gd name="T8" fmla="*/ 68 w 111"/>
                <a:gd name="T9" fmla="*/ 207 h 207"/>
                <a:gd name="T10" fmla="*/ 30 w 111"/>
                <a:gd name="T11" fmla="*/ 193 h 207"/>
                <a:gd name="T12" fmla="*/ 18 w 111"/>
                <a:gd name="T13" fmla="*/ 153 h 207"/>
                <a:gd name="T14" fmla="*/ 18 w 111"/>
                <a:gd name="T15" fmla="*/ 89 h 207"/>
                <a:gd name="T16" fmla="*/ 0 w 111"/>
                <a:gd name="T17" fmla="*/ 89 h 207"/>
                <a:gd name="T18" fmla="*/ 0 w 111"/>
                <a:gd name="T19" fmla="*/ 49 h 207"/>
                <a:gd name="T20" fmla="*/ 18 w 111"/>
                <a:gd name="T21" fmla="*/ 49 h 207"/>
                <a:gd name="T22" fmla="*/ 18 w 111"/>
                <a:gd name="T23" fmla="*/ 9 h 207"/>
                <a:gd name="T24" fmla="*/ 71 w 111"/>
                <a:gd name="T25" fmla="*/ 0 h 207"/>
                <a:gd name="T26" fmla="*/ 71 w 111"/>
                <a:gd name="T27" fmla="*/ 49 h 207"/>
                <a:gd name="T28" fmla="*/ 104 w 111"/>
                <a:gd name="T29" fmla="*/ 49 h 207"/>
                <a:gd name="T30" fmla="*/ 104 w 111"/>
                <a:gd name="T31" fmla="*/ 89 h 207"/>
                <a:gd name="T32" fmla="*/ 71 w 111"/>
                <a:gd name="T33" fmla="*/ 89 h 207"/>
                <a:gd name="T34" fmla="*/ 71 w 111"/>
                <a:gd name="T35" fmla="*/ 149 h 207"/>
                <a:gd name="T36" fmla="*/ 85 w 111"/>
                <a:gd name="T37" fmla="*/ 16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1" h="207">
                  <a:moveTo>
                    <a:pt x="85" y="164"/>
                  </a:moveTo>
                  <a:cubicBezTo>
                    <a:pt x="92" y="164"/>
                    <a:pt x="101" y="163"/>
                    <a:pt x="111" y="159"/>
                  </a:cubicBezTo>
                  <a:cubicBezTo>
                    <a:pt x="111" y="198"/>
                    <a:pt x="111" y="198"/>
                    <a:pt x="111" y="198"/>
                  </a:cubicBezTo>
                  <a:cubicBezTo>
                    <a:pt x="104" y="201"/>
                    <a:pt x="97" y="203"/>
                    <a:pt x="90" y="205"/>
                  </a:cubicBezTo>
                  <a:cubicBezTo>
                    <a:pt x="84" y="206"/>
                    <a:pt x="77" y="207"/>
                    <a:pt x="68" y="207"/>
                  </a:cubicBezTo>
                  <a:cubicBezTo>
                    <a:pt x="51" y="207"/>
                    <a:pt x="38" y="202"/>
                    <a:pt x="30" y="193"/>
                  </a:cubicBezTo>
                  <a:cubicBezTo>
                    <a:pt x="22" y="185"/>
                    <a:pt x="18" y="171"/>
                    <a:pt x="18" y="153"/>
                  </a:cubicBezTo>
                  <a:cubicBezTo>
                    <a:pt x="18" y="89"/>
                    <a:pt x="18" y="89"/>
                    <a:pt x="18" y="89"/>
                  </a:cubicBezTo>
                  <a:cubicBezTo>
                    <a:pt x="0" y="89"/>
                    <a:pt x="0" y="89"/>
                    <a:pt x="0" y="89"/>
                  </a:cubicBezTo>
                  <a:cubicBezTo>
                    <a:pt x="0" y="49"/>
                    <a:pt x="0" y="49"/>
                    <a:pt x="0" y="49"/>
                  </a:cubicBezTo>
                  <a:cubicBezTo>
                    <a:pt x="18" y="49"/>
                    <a:pt x="18" y="49"/>
                    <a:pt x="18" y="49"/>
                  </a:cubicBezTo>
                  <a:cubicBezTo>
                    <a:pt x="18" y="9"/>
                    <a:pt x="18" y="9"/>
                    <a:pt x="18" y="9"/>
                  </a:cubicBezTo>
                  <a:cubicBezTo>
                    <a:pt x="71" y="0"/>
                    <a:pt x="71" y="0"/>
                    <a:pt x="71" y="0"/>
                  </a:cubicBezTo>
                  <a:cubicBezTo>
                    <a:pt x="71" y="49"/>
                    <a:pt x="71" y="49"/>
                    <a:pt x="71" y="49"/>
                  </a:cubicBezTo>
                  <a:cubicBezTo>
                    <a:pt x="104" y="49"/>
                    <a:pt x="104" y="49"/>
                    <a:pt x="104" y="49"/>
                  </a:cubicBezTo>
                  <a:cubicBezTo>
                    <a:pt x="104" y="89"/>
                    <a:pt x="104" y="89"/>
                    <a:pt x="104" y="89"/>
                  </a:cubicBezTo>
                  <a:cubicBezTo>
                    <a:pt x="71" y="89"/>
                    <a:pt x="71" y="89"/>
                    <a:pt x="71" y="89"/>
                  </a:cubicBezTo>
                  <a:cubicBezTo>
                    <a:pt x="71" y="149"/>
                    <a:pt x="71" y="149"/>
                    <a:pt x="71" y="149"/>
                  </a:cubicBezTo>
                  <a:cubicBezTo>
                    <a:pt x="71" y="159"/>
                    <a:pt x="76" y="164"/>
                    <a:pt x="85" y="164"/>
                  </a:cubicBez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20" name="Freeform 13"/>
            <p:cNvSpPr>
              <a:spLocks noEditPoints="1"/>
            </p:cNvSpPr>
            <p:nvPr/>
          </p:nvSpPr>
          <p:spPr bwMode="auto">
            <a:xfrm>
              <a:off x="6962775" y="2566988"/>
              <a:ext cx="547687" cy="612775"/>
            </a:xfrm>
            <a:custGeom>
              <a:avLst/>
              <a:gdLst>
                <a:gd name="T0" fmla="*/ 127 w 146"/>
                <a:gd name="T1" fmla="*/ 18 h 161"/>
                <a:gd name="T2" fmla="*/ 74 w 146"/>
                <a:gd name="T3" fmla="*/ 0 h 161"/>
                <a:gd name="T4" fmla="*/ 19 w 146"/>
                <a:gd name="T5" fmla="*/ 21 h 161"/>
                <a:gd name="T6" fmla="*/ 0 w 146"/>
                <a:gd name="T7" fmla="*/ 81 h 161"/>
                <a:gd name="T8" fmla="*/ 21 w 146"/>
                <a:gd name="T9" fmla="*/ 140 h 161"/>
                <a:gd name="T10" fmla="*/ 79 w 146"/>
                <a:gd name="T11" fmla="*/ 161 h 161"/>
                <a:gd name="T12" fmla="*/ 110 w 146"/>
                <a:gd name="T13" fmla="*/ 158 h 161"/>
                <a:gd name="T14" fmla="*/ 136 w 146"/>
                <a:gd name="T15" fmla="*/ 149 h 161"/>
                <a:gd name="T16" fmla="*/ 128 w 146"/>
                <a:gd name="T17" fmla="*/ 114 h 161"/>
                <a:gd name="T18" fmla="*/ 111 w 146"/>
                <a:gd name="T19" fmla="*/ 120 h 161"/>
                <a:gd name="T20" fmla="*/ 86 w 146"/>
                <a:gd name="T21" fmla="*/ 123 h 161"/>
                <a:gd name="T22" fmla="*/ 62 w 146"/>
                <a:gd name="T23" fmla="*/ 115 h 161"/>
                <a:gd name="T24" fmla="*/ 52 w 146"/>
                <a:gd name="T25" fmla="*/ 95 h 161"/>
                <a:gd name="T26" fmla="*/ 146 w 146"/>
                <a:gd name="T27" fmla="*/ 95 h 161"/>
                <a:gd name="T28" fmla="*/ 146 w 146"/>
                <a:gd name="T29" fmla="*/ 71 h 161"/>
                <a:gd name="T30" fmla="*/ 127 w 146"/>
                <a:gd name="T31" fmla="*/ 18 h 161"/>
                <a:gd name="T32" fmla="*/ 53 w 146"/>
                <a:gd name="T33" fmla="*/ 61 h 161"/>
                <a:gd name="T34" fmla="*/ 61 w 146"/>
                <a:gd name="T35" fmla="*/ 42 h 161"/>
                <a:gd name="T36" fmla="*/ 76 w 146"/>
                <a:gd name="T37" fmla="*/ 37 h 161"/>
                <a:gd name="T38" fmla="*/ 92 w 146"/>
                <a:gd name="T39" fmla="*/ 43 h 161"/>
                <a:gd name="T40" fmla="*/ 98 w 146"/>
                <a:gd name="T41" fmla="*/ 61 h 161"/>
                <a:gd name="T42" fmla="*/ 53 w 146"/>
                <a:gd name="T43" fmla="*/ 6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6" h="161">
                  <a:moveTo>
                    <a:pt x="127" y="18"/>
                  </a:moveTo>
                  <a:cubicBezTo>
                    <a:pt x="115" y="6"/>
                    <a:pt x="97" y="0"/>
                    <a:pt x="74" y="0"/>
                  </a:cubicBezTo>
                  <a:cubicBezTo>
                    <a:pt x="50" y="0"/>
                    <a:pt x="32" y="7"/>
                    <a:pt x="19" y="21"/>
                  </a:cubicBezTo>
                  <a:cubicBezTo>
                    <a:pt x="6" y="35"/>
                    <a:pt x="0" y="55"/>
                    <a:pt x="0" y="81"/>
                  </a:cubicBezTo>
                  <a:cubicBezTo>
                    <a:pt x="0" y="107"/>
                    <a:pt x="7" y="126"/>
                    <a:pt x="21" y="140"/>
                  </a:cubicBezTo>
                  <a:cubicBezTo>
                    <a:pt x="34" y="154"/>
                    <a:pt x="54" y="161"/>
                    <a:pt x="79" y="161"/>
                  </a:cubicBezTo>
                  <a:cubicBezTo>
                    <a:pt x="91" y="161"/>
                    <a:pt x="102" y="160"/>
                    <a:pt x="110" y="158"/>
                  </a:cubicBezTo>
                  <a:cubicBezTo>
                    <a:pt x="119" y="157"/>
                    <a:pt x="128" y="154"/>
                    <a:pt x="136" y="149"/>
                  </a:cubicBezTo>
                  <a:cubicBezTo>
                    <a:pt x="128" y="114"/>
                    <a:pt x="128" y="114"/>
                    <a:pt x="128" y="114"/>
                  </a:cubicBezTo>
                  <a:cubicBezTo>
                    <a:pt x="122" y="117"/>
                    <a:pt x="116" y="119"/>
                    <a:pt x="111" y="120"/>
                  </a:cubicBezTo>
                  <a:cubicBezTo>
                    <a:pt x="103" y="122"/>
                    <a:pt x="95" y="123"/>
                    <a:pt x="86" y="123"/>
                  </a:cubicBezTo>
                  <a:cubicBezTo>
                    <a:pt x="75" y="123"/>
                    <a:pt x="67" y="120"/>
                    <a:pt x="62" y="115"/>
                  </a:cubicBezTo>
                  <a:cubicBezTo>
                    <a:pt x="56" y="110"/>
                    <a:pt x="53" y="103"/>
                    <a:pt x="52" y="95"/>
                  </a:cubicBezTo>
                  <a:cubicBezTo>
                    <a:pt x="146" y="95"/>
                    <a:pt x="146" y="95"/>
                    <a:pt x="146" y="95"/>
                  </a:cubicBezTo>
                  <a:cubicBezTo>
                    <a:pt x="146" y="71"/>
                    <a:pt x="146" y="71"/>
                    <a:pt x="146" y="71"/>
                  </a:cubicBezTo>
                  <a:cubicBezTo>
                    <a:pt x="146" y="48"/>
                    <a:pt x="140" y="31"/>
                    <a:pt x="127" y="18"/>
                  </a:cubicBezTo>
                  <a:moveTo>
                    <a:pt x="53" y="61"/>
                  </a:moveTo>
                  <a:cubicBezTo>
                    <a:pt x="54" y="53"/>
                    <a:pt x="57" y="46"/>
                    <a:pt x="61" y="42"/>
                  </a:cubicBezTo>
                  <a:cubicBezTo>
                    <a:pt x="65" y="39"/>
                    <a:pt x="70" y="37"/>
                    <a:pt x="76" y="37"/>
                  </a:cubicBezTo>
                  <a:cubicBezTo>
                    <a:pt x="83" y="37"/>
                    <a:pt x="88" y="39"/>
                    <a:pt x="92" y="43"/>
                  </a:cubicBezTo>
                  <a:cubicBezTo>
                    <a:pt x="96" y="48"/>
                    <a:pt x="98" y="54"/>
                    <a:pt x="98" y="61"/>
                  </a:cubicBezTo>
                  <a:lnTo>
                    <a:pt x="53" y="61"/>
                  </a:lnTo>
                  <a:close/>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21" name="Freeform 14"/>
            <p:cNvSpPr>
              <a:spLocks noEditPoints="1"/>
            </p:cNvSpPr>
            <p:nvPr/>
          </p:nvSpPr>
          <p:spPr bwMode="auto">
            <a:xfrm>
              <a:off x="4230688" y="2566988"/>
              <a:ext cx="547687" cy="612775"/>
            </a:xfrm>
            <a:custGeom>
              <a:avLst/>
              <a:gdLst>
                <a:gd name="T0" fmla="*/ 127 w 146"/>
                <a:gd name="T1" fmla="*/ 18 h 161"/>
                <a:gd name="T2" fmla="*/ 74 w 146"/>
                <a:gd name="T3" fmla="*/ 0 h 161"/>
                <a:gd name="T4" fmla="*/ 19 w 146"/>
                <a:gd name="T5" fmla="*/ 21 h 161"/>
                <a:gd name="T6" fmla="*/ 0 w 146"/>
                <a:gd name="T7" fmla="*/ 81 h 161"/>
                <a:gd name="T8" fmla="*/ 20 w 146"/>
                <a:gd name="T9" fmla="*/ 140 h 161"/>
                <a:gd name="T10" fmla="*/ 79 w 146"/>
                <a:gd name="T11" fmla="*/ 161 h 161"/>
                <a:gd name="T12" fmla="*/ 110 w 146"/>
                <a:gd name="T13" fmla="*/ 158 h 161"/>
                <a:gd name="T14" fmla="*/ 136 w 146"/>
                <a:gd name="T15" fmla="*/ 149 h 161"/>
                <a:gd name="T16" fmla="*/ 128 w 146"/>
                <a:gd name="T17" fmla="*/ 114 h 161"/>
                <a:gd name="T18" fmla="*/ 111 w 146"/>
                <a:gd name="T19" fmla="*/ 120 h 161"/>
                <a:gd name="T20" fmla="*/ 85 w 146"/>
                <a:gd name="T21" fmla="*/ 123 h 161"/>
                <a:gd name="T22" fmla="*/ 62 w 146"/>
                <a:gd name="T23" fmla="*/ 115 h 161"/>
                <a:gd name="T24" fmla="*/ 52 w 146"/>
                <a:gd name="T25" fmla="*/ 95 h 161"/>
                <a:gd name="T26" fmla="*/ 146 w 146"/>
                <a:gd name="T27" fmla="*/ 95 h 161"/>
                <a:gd name="T28" fmla="*/ 146 w 146"/>
                <a:gd name="T29" fmla="*/ 71 h 161"/>
                <a:gd name="T30" fmla="*/ 127 w 146"/>
                <a:gd name="T31" fmla="*/ 18 h 161"/>
                <a:gd name="T32" fmla="*/ 53 w 146"/>
                <a:gd name="T33" fmla="*/ 61 h 161"/>
                <a:gd name="T34" fmla="*/ 61 w 146"/>
                <a:gd name="T35" fmla="*/ 42 h 161"/>
                <a:gd name="T36" fmla="*/ 76 w 146"/>
                <a:gd name="T37" fmla="*/ 37 h 161"/>
                <a:gd name="T38" fmla="*/ 92 w 146"/>
                <a:gd name="T39" fmla="*/ 43 h 161"/>
                <a:gd name="T40" fmla="*/ 98 w 146"/>
                <a:gd name="T41" fmla="*/ 61 h 161"/>
                <a:gd name="T42" fmla="*/ 53 w 146"/>
                <a:gd name="T43" fmla="*/ 6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6" h="161">
                  <a:moveTo>
                    <a:pt x="127" y="18"/>
                  </a:moveTo>
                  <a:cubicBezTo>
                    <a:pt x="115" y="6"/>
                    <a:pt x="97" y="0"/>
                    <a:pt x="74" y="0"/>
                  </a:cubicBezTo>
                  <a:cubicBezTo>
                    <a:pt x="50" y="0"/>
                    <a:pt x="32" y="7"/>
                    <a:pt x="19" y="21"/>
                  </a:cubicBezTo>
                  <a:cubicBezTo>
                    <a:pt x="6" y="35"/>
                    <a:pt x="0" y="55"/>
                    <a:pt x="0" y="81"/>
                  </a:cubicBezTo>
                  <a:cubicBezTo>
                    <a:pt x="0" y="107"/>
                    <a:pt x="7" y="126"/>
                    <a:pt x="20" y="140"/>
                  </a:cubicBezTo>
                  <a:cubicBezTo>
                    <a:pt x="34" y="154"/>
                    <a:pt x="54" y="161"/>
                    <a:pt x="79" y="161"/>
                  </a:cubicBezTo>
                  <a:cubicBezTo>
                    <a:pt x="91" y="161"/>
                    <a:pt x="102" y="160"/>
                    <a:pt x="110" y="158"/>
                  </a:cubicBezTo>
                  <a:cubicBezTo>
                    <a:pt x="119" y="157"/>
                    <a:pt x="128" y="154"/>
                    <a:pt x="136" y="149"/>
                  </a:cubicBezTo>
                  <a:cubicBezTo>
                    <a:pt x="128" y="114"/>
                    <a:pt x="128" y="114"/>
                    <a:pt x="128" y="114"/>
                  </a:cubicBezTo>
                  <a:cubicBezTo>
                    <a:pt x="122" y="117"/>
                    <a:pt x="116" y="119"/>
                    <a:pt x="111" y="120"/>
                  </a:cubicBezTo>
                  <a:cubicBezTo>
                    <a:pt x="103" y="122"/>
                    <a:pt x="95" y="123"/>
                    <a:pt x="85" y="123"/>
                  </a:cubicBezTo>
                  <a:cubicBezTo>
                    <a:pt x="75" y="123"/>
                    <a:pt x="67" y="120"/>
                    <a:pt x="62" y="115"/>
                  </a:cubicBezTo>
                  <a:cubicBezTo>
                    <a:pt x="56" y="110"/>
                    <a:pt x="53" y="103"/>
                    <a:pt x="52" y="95"/>
                  </a:cubicBezTo>
                  <a:cubicBezTo>
                    <a:pt x="146" y="95"/>
                    <a:pt x="146" y="95"/>
                    <a:pt x="146" y="95"/>
                  </a:cubicBezTo>
                  <a:cubicBezTo>
                    <a:pt x="146" y="71"/>
                    <a:pt x="146" y="71"/>
                    <a:pt x="146" y="71"/>
                  </a:cubicBezTo>
                  <a:cubicBezTo>
                    <a:pt x="146" y="48"/>
                    <a:pt x="139" y="31"/>
                    <a:pt x="127" y="18"/>
                  </a:cubicBezTo>
                  <a:moveTo>
                    <a:pt x="53" y="61"/>
                  </a:moveTo>
                  <a:cubicBezTo>
                    <a:pt x="54" y="53"/>
                    <a:pt x="57" y="46"/>
                    <a:pt x="61" y="42"/>
                  </a:cubicBezTo>
                  <a:cubicBezTo>
                    <a:pt x="65" y="39"/>
                    <a:pt x="70" y="37"/>
                    <a:pt x="76" y="37"/>
                  </a:cubicBezTo>
                  <a:cubicBezTo>
                    <a:pt x="83" y="37"/>
                    <a:pt x="88" y="39"/>
                    <a:pt x="92" y="43"/>
                  </a:cubicBezTo>
                  <a:cubicBezTo>
                    <a:pt x="96" y="48"/>
                    <a:pt x="98" y="54"/>
                    <a:pt x="98" y="61"/>
                  </a:cubicBezTo>
                  <a:lnTo>
                    <a:pt x="53" y="61"/>
                  </a:lnTo>
                  <a:close/>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grpSp>
      <p:sp>
        <p:nvSpPr>
          <p:cNvPr id="2" name="Cross 1"/>
          <p:cNvSpPr/>
          <p:nvPr userDrawn="1"/>
        </p:nvSpPr>
        <p:spPr>
          <a:xfrm>
            <a:off x="4849200" y="3706200"/>
            <a:ext cx="360000" cy="360000"/>
          </a:xfrm>
          <a:prstGeom prst="plus">
            <a:avLst>
              <a:gd name="adj" fmla="val 37210"/>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Tree>
    <p:extLst>
      <p:ext uri="{BB962C8B-B14F-4D97-AF65-F5344CB8AC3E}">
        <p14:creationId xmlns:p14="http://schemas.microsoft.com/office/powerpoint/2010/main" xmlns="" val="4278976209"/>
      </p:ext>
    </p:extLst>
  </p:cSld>
  <p:clrMapOvr>
    <a:masterClrMapping/>
  </p:clrMapOvr>
  <p:transition>
    <p:fade/>
  </p:transition>
  <p:timing>
    <p:tnLst>
      <p:par>
        <p:cTn id="1" dur="indefinite" restart="never" nodeType="tmRoot"/>
      </p:par>
    </p:tnLst>
  </p:timing>
  <p:extLst mod="1">
    <p:ext uri="{DCECCB84-F9BA-43D5-87BE-67443E8EF086}">
      <p15:sldGuideLst xmlns:p15="http://schemas.microsoft.com/office/powerpoint/2012/main" xmlns="">
        <p15:guide id="1" pos="3168" userDrawn="1">
          <p15:clr>
            <a:srgbClr val="FBAE40"/>
          </p15:clr>
        </p15:guide>
        <p15:guide id="2" orient="horz" pos="2448"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Portada Negra con Imagen">
    <p:bg>
      <p:bgPr>
        <a:solidFill>
          <a:schemeClr val="tx1"/>
        </a:solidFill>
        <a:effectLst/>
      </p:bgPr>
    </p:bg>
    <p:spTree>
      <p:nvGrpSpPr>
        <p:cNvPr id="1" name=""/>
        <p:cNvGrpSpPr/>
        <p:nvPr/>
      </p:nvGrpSpPr>
      <p:grpSpPr>
        <a:xfrm>
          <a:off x="0" y="0"/>
          <a:ext cx="0" cy="0"/>
          <a:chOff x="0" y="0"/>
          <a:chExt cx="0" cy="0"/>
        </a:xfrm>
      </p:grpSpPr>
      <p:sp>
        <p:nvSpPr>
          <p:cNvPr id="7" name="Title 1"/>
          <p:cNvSpPr>
            <a:spLocks noGrp="1"/>
          </p:cNvSpPr>
          <p:nvPr>
            <p:ph type="ctrTitle"/>
          </p:nvPr>
        </p:nvSpPr>
        <p:spPr bwMode="gray">
          <a:xfrm>
            <a:off x="528638" y="5974432"/>
            <a:ext cx="4392000" cy="576000"/>
          </a:xfrm>
          <a:prstGeom prst="rect">
            <a:avLst/>
          </a:prstGeom>
        </p:spPr>
        <p:txBody>
          <a:bodyPr lIns="0" tIns="0" rIns="0" bIns="0" anchor="b" anchorCtr="0">
            <a:noAutofit/>
          </a:bodyPr>
          <a:lstStyle>
            <a:lvl1pPr algn="l">
              <a:lnSpc>
                <a:spcPct val="100000"/>
              </a:lnSpc>
              <a:defRPr sz="1800" b="1">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r>
              <a:rPr lang="en-US" noProof="0" dirty="0" smtClean="0"/>
              <a:t>Click to edit Master title style</a:t>
            </a:r>
            <a:endParaRPr lang="en-US" noProof="0" dirty="0"/>
          </a:p>
        </p:txBody>
      </p:sp>
      <p:sp>
        <p:nvSpPr>
          <p:cNvPr id="8" name="Subtitle 2"/>
          <p:cNvSpPr>
            <a:spLocks noGrp="1"/>
          </p:cNvSpPr>
          <p:nvPr>
            <p:ph type="subTitle" idx="1"/>
          </p:nvPr>
        </p:nvSpPr>
        <p:spPr bwMode="gray">
          <a:xfrm>
            <a:off x="528638" y="6550552"/>
            <a:ext cx="4392612" cy="504000"/>
          </a:xfrm>
          <a:prstGeom prst="rect">
            <a:avLst/>
          </a:prstGeom>
        </p:spPr>
        <p:txBody>
          <a:bodyPr lIns="0" tIns="0" rIns="0" bIns="0" anchor="b">
            <a:noAutofit/>
          </a:bodyPr>
          <a:lstStyle>
            <a:lvl1pPr marL="0" indent="0" algn="l">
              <a:lnSpc>
                <a:spcPct val="100000"/>
              </a:lnSpc>
              <a:spcBef>
                <a:spcPts val="0"/>
              </a:spcBef>
              <a:spcAft>
                <a:spcPts val="600"/>
              </a:spcAft>
              <a:buNone/>
              <a:defRPr sz="16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dirty="0" smtClean="0"/>
              <a:t>Click to edit Master subtitle style</a:t>
            </a:r>
            <a:endParaRPr lang="en-US" noProof="0" dirty="0"/>
          </a:p>
        </p:txBody>
      </p:sp>
      <p:sp>
        <p:nvSpPr>
          <p:cNvPr id="9" name="Text Placeholder 4"/>
          <p:cNvSpPr>
            <a:spLocks noGrp="1"/>
          </p:cNvSpPr>
          <p:nvPr>
            <p:ph type="body" sz="quarter" idx="10"/>
          </p:nvPr>
        </p:nvSpPr>
        <p:spPr>
          <a:xfrm>
            <a:off x="528638" y="7054572"/>
            <a:ext cx="4392000" cy="180000"/>
          </a:xfrm>
          <a:prstGeom prst="rect">
            <a:avLst/>
          </a:prstGeom>
        </p:spPr>
        <p:txBody>
          <a:bodyPr lIns="0" tIns="0" rIns="0" bIns="0" anchor="b"/>
          <a:lstStyle>
            <a:lvl1pPr marL="0" indent="0">
              <a:lnSpc>
                <a:spcPct val="100000"/>
              </a:lnSpc>
              <a:spcBef>
                <a:spcPts val="0"/>
              </a:spcBef>
              <a:spcAft>
                <a:spcPts val="0"/>
              </a:spcAft>
              <a:buNone/>
              <a:defRPr sz="10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smtClean="0"/>
              <a:t>Click to edit Master text styles</a:t>
            </a:r>
          </a:p>
        </p:txBody>
      </p:sp>
      <p:grpSp>
        <p:nvGrpSpPr>
          <p:cNvPr id="10" name="Group 9"/>
          <p:cNvGrpSpPr>
            <a:grpSpLocks noChangeAspect="1"/>
          </p:cNvGrpSpPr>
          <p:nvPr userDrawn="1"/>
        </p:nvGrpSpPr>
        <p:grpSpPr>
          <a:xfrm>
            <a:off x="528638" y="538164"/>
            <a:ext cx="1896711" cy="360000"/>
            <a:chOff x="3519488" y="2373313"/>
            <a:chExt cx="4265612" cy="809625"/>
          </a:xfrm>
        </p:grpSpPr>
        <p:sp>
          <p:nvSpPr>
            <p:cNvPr id="11" name="AutoShape 3"/>
            <p:cNvSpPr>
              <a:spLocks noChangeAspect="1" noChangeArrowheads="1" noTextEdit="1"/>
            </p:cNvSpPr>
            <p:nvPr/>
          </p:nvSpPr>
          <p:spPr bwMode="auto">
            <a:xfrm>
              <a:off x="3519488" y="2373313"/>
              <a:ext cx="4262437" cy="8096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2" name="Oval 5"/>
            <p:cNvSpPr>
              <a:spLocks noChangeArrowheads="1"/>
            </p:cNvSpPr>
            <p:nvPr/>
          </p:nvSpPr>
          <p:spPr bwMode="auto">
            <a:xfrm>
              <a:off x="7559675" y="2951163"/>
              <a:ext cx="225425" cy="228600"/>
            </a:xfrm>
            <a:prstGeom prst="ellipse">
              <a:avLst/>
            </a:prstGeom>
            <a:solidFill>
              <a:srgbClr val="86BC2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3" name="Freeform 6"/>
            <p:cNvSpPr>
              <a:spLocks noEditPoints="1"/>
            </p:cNvSpPr>
            <p:nvPr/>
          </p:nvSpPr>
          <p:spPr bwMode="auto">
            <a:xfrm>
              <a:off x="3522663" y="2376488"/>
              <a:ext cx="647700" cy="790575"/>
            </a:xfrm>
            <a:custGeom>
              <a:avLst/>
              <a:gdLst>
                <a:gd name="T0" fmla="*/ 172 w 172"/>
                <a:gd name="T1" fmla="*/ 100 h 208"/>
                <a:gd name="T2" fmla="*/ 144 w 172"/>
                <a:gd name="T3" fmla="*/ 180 h 208"/>
                <a:gd name="T4" fmla="*/ 65 w 172"/>
                <a:gd name="T5" fmla="*/ 208 h 208"/>
                <a:gd name="T6" fmla="*/ 0 w 172"/>
                <a:gd name="T7" fmla="*/ 208 h 208"/>
                <a:gd name="T8" fmla="*/ 0 w 172"/>
                <a:gd name="T9" fmla="*/ 0 h 208"/>
                <a:gd name="T10" fmla="*/ 70 w 172"/>
                <a:gd name="T11" fmla="*/ 0 h 208"/>
                <a:gd name="T12" fmla="*/ 145 w 172"/>
                <a:gd name="T13" fmla="*/ 26 h 208"/>
                <a:gd name="T14" fmla="*/ 172 w 172"/>
                <a:gd name="T15" fmla="*/ 100 h 208"/>
                <a:gd name="T16" fmla="*/ 115 w 172"/>
                <a:gd name="T17" fmla="*/ 102 h 208"/>
                <a:gd name="T18" fmla="*/ 104 w 172"/>
                <a:gd name="T19" fmla="*/ 59 h 208"/>
                <a:gd name="T20" fmla="*/ 71 w 172"/>
                <a:gd name="T21" fmla="*/ 45 h 208"/>
                <a:gd name="T22" fmla="*/ 55 w 172"/>
                <a:gd name="T23" fmla="*/ 45 h 208"/>
                <a:gd name="T24" fmla="*/ 55 w 172"/>
                <a:gd name="T25" fmla="*/ 162 h 208"/>
                <a:gd name="T26" fmla="*/ 67 w 172"/>
                <a:gd name="T27" fmla="*/ 162 h 208"/>
                <a:gd name="T28" fmla="*/ 103 w 172"/>
                <a:gd name="T29" fmla="*/ 147 h 208"/>
                <a:gd name="T30" fmla="*/ 115 w 172"/>
                <a:gd name="T31" fmla="*/ 102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2" h="208">
                  <a:moveTo>
                    <a:pt x="172" y="100"/>
                  </a:moveTo>
                  <a:cubicBezTo>
                    <a:pt x="172" y="134"/>
                    <a:pt x="163" y="161"/>
                    <a:pt x="144" y="180"/>
                  </a:cubicBezTo>
                  <a:cubicBezTo>
                    <a:pt x="125" y="199"/>
                    <a:pt x="99" y="208"/>
                    <a:pt x="65" y="208"/>
                  </a:cubicBezTo>
                  <a:cubicBezTo>
                    <a:pt x="0" y="208"/>
                    <a:pt x="0" y="208"/>
                    <a:pt x="0" y="208"/>
                  </a:cubicBezTo>
                  <a:cubicBezTo>
                    <a:pt x="0" y="0"/>
                    <a:pt x="0" y="0"/>
                    <a:pt x="0" y="0"/>
                  </a:cubicBezTo>
                  <a:cubicBezTo>
                    <a:pt x="70" y="0"/>
                    <a:pt x="70" y="0"/>
                    <a:pt x="70" y="0"/>
                  </a:cubicBezTo>
                  <a:cubicBezTo>
                    <a:pt x="103" y="0"/>
                    <a:pt x="128" y="9"/>
                    <a:pt x="145" y="26"/>
                  </a:cubicBezTo>
                  <a:cubicBezTo>
                    <a:pt x="163" y="43"/>
                    <a:pt x="172" y="67"/>
                    <a:pt x="172" y="100"/>
                  </a:cubicBezTo>
                  <a:moveTo>
                    <a:pt x="115" y="102"/>
                  </a:moveTo>
                  <a:cubicBezTo>
                    <a:pt x="115" y="83"/>
                    <a:pt x="111" y="68"/>
                    <a:pt x="104" y="59"/>
                  </a:cubicBezTo>
                  <a:cubicBezTo>
                    <a:pt x="97" y="50"/>
                    <a:pt x="86" y="45"/>
                    <a:pt x="71" y="45"/>
                  </a:cubicBezTo>
                  <a:cubicBezTo>
                    <a:pt x="55" y="45"/>
                    <a:pt x="55" y="45"/>
                    <a:pt x="55" y="45"/>
                  </a:cubicBezTo>
                  <a:cubicBezTo>
                    <a:pt x="55" y="162"/>
                    <a:pt x="55" y="162"/>
                    <a:pt x="55" y="162"/>
                  </a:cubicBezTo>
                  <a:cubicBezTo>
                    <a:pt x="67" y="162"/>
                    <a:pt x="67" y="162"/>
                    <a:pt x="67" y="162"/>
                  </a:cubicBezTo>
                  <a:cubicBezTo>
                    <a:pt x="83" y="162"/>
                    <a:pt x="96" y="157"/>
                    <a:pt x="103" y="147"/>
                  </a:cubicBezTo>
                  <a:cubicBezTo>
                    <a:pt x="111" y="137"/>
                    <a:pt x="115" y="122"/>
                    <a:pt x="115" y="102"/>
                  </a:cubicBezTo>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4" name="Rectangle 7"/>
            <p:cNvSpPr>
              <a:spLocks noChangeArrowheads="1"/>
            </p:cNvSpPr>
            <p:nvPr/>
          </p:nvSpPr>
          <p:spPr bwMode="auto">
            <a:xfrm>
              <a:off x="4854575" y="2373313"/>
              <a:ext cx="195262" cy="793750"/>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5" name="Freeform 8"/>
            <p:cNvSpPr>
              <a:spLocks noEditPoints="1"/>
            </p:cNvSpPr>
            <p:nvPr/>
          </p:nvSpPr>
          <p:spPr bwMode="auto">
            <a:xfrm>
              <a:off x="5124450" y="2566988"/>
              <a:ext cx="571500" cy="612775"/>
            </a:xfrm>
            <a:custGeom>
              <a:avLst/>
              <a:gdLst>
                <a:gd name="T0" fmla="*/ 152 w 152"/>
                <a:gd name="T1" fmla="*/ 80 h 161"/>
                <a:gd name="T2" fmla="*/ 132 w 152"/>
                <a:gd name="T3" fmla="*/ 139 h 161"/>
                <a:gd name="T4" fmla="*/ 76 w 152"/>
                <a:gd name="T5" fmla="*/ 161 h 161"/>
                <a:gd name="T6" fmla="*/ 21 w 152"/>
                <a:gd name="T7" fmla="*/ 139 h 161"/>
                <a:gd name="T8" fmla="*/ 0 w 152"/>
                <a:gd name="T9" fmla="*/ 80 h 161"/>
                <a:gd name="T10" fmla="*/ 20 w 152"/>
                <a:gd name="T11" fmla="*/ 21 h 161"/>
                <a:gd name="T12" fmla="*/ 76 w 152"/>
                <a:gd name="T13" fmla="*/ 0 h 161"/>
                <a:gd name="T14" fmla="*/ 116 w 152"/>
                <a:gd name="T15" fmla="*/ 10 h 161"/>
                <a:gd name="T16" fmla="*/ 142 w 152"/>
                <a:gd name="T17" fmla="*/ 38 h 161"/>
                <a:gd name="T18" fmla="*/ 152 w 152"/>
                <a:gd name="T19" fmla="*/ 80 h 161"/>
                <a:gd name="T20" fmla="*/ 53 w 152"/>
                <a:gd name="T21" fmla="*/ 80 h 161"/>
                <a:gd name="T22" fmla="*/ 59 w 152"/>
                <a:gd name="T23" fmla="*/ 110 h 161"/>
                <a:gd name="T24" fmla="*/ 76 w 152"/>
                <a:gd name="T25" fmla="*/ 121 h 161"/>
                <a:gd name="T26" fmla="*/ 93 w 152"/>
                <a:gd name="T27" fmla="*/ 110 h 161"/>
                <a:gd name="T28" fmla="*/ 98 w 152"/>
                <a:gd name="T29" fmla="*/ 80 h 161"/>
                <a:gd name="T30" fmla="*/ 93 w 152"/>
                <a:gd name="T31" fmla="*/ 50 h 161"/>
                <a:gd name="T32" fmla="*/ 76 w 152"/>
                <a:gd name="T33" fmla="*/ 40 h 161"/>
                <a:gd name="T34" fmla="*/ 59 w 152"/>
                <a:gd name="T35" fmla="*/ 50 h 161"/>
                <a:gd name="T36" fmla="*/ 53 w 152"/>
                <a:gd name="T37" fmla="*/ 8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2" h="161">
                  <a:moveTo>
                    <a:pt x="152" y="80"/>
                  </a:moveTo>
                  <a:cubicBezTo>
                    <a:pt x="152" y="105"/>
                    <a:pt x="145" y="125"/>
                    <a:pt x="132" y="139"/>
                  </a:cubicBezTo>
                  <a:cubicBezTo>
                    <a:pt x="118" y="154"/>
                    <a:pt x="100" y="161"/>
                    <a:pt x="76" y="161"/>
                  </a:cubicBezTo>
                  <a:cubicBezTo>
                    <a:pt x="53" y="161"/>
                    <a:pt x="34" y="153"/>
                    <a:pt x="21" y="139"/>
                  </a:cubicBezTo>
                  <a:cubicBezTo>
                    <a:pt x="7" y="124"/>
                    <a:pt x="0" y="105"/>
                    <a:pt x="0" y="80"/>
                  </a:cubicBezTo>
                  <a:cubicBezTo>
                    <a:pt x="0" y="55"/>
                    <a:pt x="7" y="35"/>
                    <a:pt x="20" y="21"/>
                  </a:cubicBezTo>
                  <a:cubicBezTo>
                    <a:pt x="34" y="7"/>
                    <a:pt x="52" y="0"/>
                    <a:pt x="76" y="0"/>
                  </a:cubicBezTo>
                  <a:cubicBezTo>
                    <a:pt x="91" y="0"/>
                    <a:pt x="104" y="3"/>
                    <a:pt x="116" y="10"/>
                  </a:cubicBezTo>
                  <a:cubicBezTo>
                    <a:pt x="127" y="16"/>
                    <a:pt x="136" y="26"/>
                    <a:pt x="142" y="38"/>
                  </a:cubicBezTo>
                  <a:cubicBezTo>
                    <a:pt x="148" y="50"/>
                    <a:pt x="152" y="64"/>
                    <a:pt x="152" y="80"/>
                  </a:cubicBezTo>
                  <a:moveTo>
                    <a:pt x="53" y="80"/>
                  </a:moveTo>
                  <a:cubicBezTo>
                    <a:pt x="53" y="93"/>
                    <a:pt x="55" y="104"/>
                    <a:pt x="59" y="110"/>
                  </a:cubicBezTo>
                  <a:cubicBezTo>
                    <a:pt x="62" y="117"/>
                    <a:pt x="68" y="121"/>
                    <a:pt x="76" y="121"/>
                  </a:cubicBezTo>
                  <a:cubicBezTo>
                    <a:pt x="84" y="121"/>
                    <a:pt x="90" y="117"/>
                    <a:pt x="93" y="110"/>
                  </a:cubicBezTo>
                  <a:cubicBezTo>
                    <a:pt x="97" y="104"/>
                    <a:pt x="98" y="93"/>
                    <a:pt x="98" y="80"/>
                  </a:cubicBezTo>
                  <a:cubicBezTo>
                    <a:pt x="98" y="67"/>
                    <a:pt x="97" y="57"/>
                    <a:pt x="93" y="50"/>
                  </a:cubicBezTo>
                  <a:cubicBezTo>
                    <a:pt x="90" y="43"/>
                    <a:pt x="84" y="40"/>
                    <a:pt x="76" y="40"/>
                  </a:cubicBezTo>
                  <a:cubicBezTo>
                    <a:pt x="68" y="40"/>
                    <a:pt x="62" y="43"/>
                    <a:pt x="59" y="50"/>
                  </a:cubicBezTo>
                  <a:cubicBezTo>
                    <a:pt x="55" y="57"/>
                    <a:pt x="53" y="67"/>
                    <a:pt x="53" y="80"/>
                  </a:cubicBezTo>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6" name="Rectangle 9"/>
            <p:cNvSpPr>
              <a:spLocks noChangeArrowheads="1"/>
            </p:cNvSpPr>
            <p:nvPr/>
          </p:nvSpPr>
          <p:spPr bwMode="auto">
            <a:xfrm>
              <a:off x="5770563" y="2578101"/>
              <a:ext cx="200025" cy="58896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7" name="Rectangle 10"/>
            <p:cNvSpPr>
              <a:spLocks noChangeArrowheads="1"/>
            </p:cNvSpPr>
            <p:nvPr/>
          </p:nvSpPr>
          <p:spPr bwMode="auto">
            <a:xfrm>
              <a:off x="5770563" y="2373313"/>
              <a:ext cx="200025" cy="133350"/>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8" name="Freeform 11"/>
            <p:cNvSpPr>
              <a:spLocks/>
            </p:cNvSpPr>
            <p:nvPr/>
          </p:nvSpPr>
          <p:spPr bwMode="auto">
            <a:xfrm>
              <a:off x="6045200" y="2392363"/>
              <a:ext cx="417512" cy="787400"/>
            </a:xfrm>
            <a:custGeom>
              <a:avLst/>
              <a:gdLst>
                <a:gd name="T0" fmla="*/ 85 w 111"/>
                <a:gd name="T1" fmla="*/ 164 h 207"/>
                <a:gd name="T2" fmla="*/ 111 w 111"/>
                <a:gd name="T3" fmla="*/ 159 h 207"/>
                <a:gd name="T4" fmla="*/ 111 w 111"/>
                <a:gd name="T5" fmla="*/ 198 h 207"/>
                <a:gd name="T6" fmla="*/ 91 w 111"/>
                <a:gd name="T7" fmla="*/ 205 h 207"/>
                <a:gd name="T8" fmla="*/ 68 w 111"/>
                <a:gd name="T9" fmla="*/ 207 h 207"/>
                <a:gd name="T10" fmla="*/ 30 w 111"/>
                <a:gd name="T11" fmla="*/ 193 h 207"/>
                <a:gd name="T12" fmla="*/ 19 w 111"/>
                <a:gd name="T13" fmla="*/ 153 h 207"/>
                <a:gd name="T14" fmla="*/ 19 w 111"/>
                <a:gd name="T15" fmla="*/ 89 h 207"/>
                <a:gd name="T16" fmla="*/ 0 w 111"/>
                <a:gd name="T17" fmla="*/ 89 h 207"/>
                <a:gd name="T18" fmla="*/ 0 w 111"/>
                <a:gd name="T19" fmla="*/ 49 h 207"/>
                <a:gd name="T20" fmla="*/ 19 w 111"/>
                <a:gd name="T21" fmla="*/ 49 h 207"/>
                <a:gd name="T22" fmla="*/ 19 w 111"/>
                <a:gd name="T23" fmla="*/ 9 h 207"/>
                <a:gd name="T24" fmla="*/ 71 w 111"/>
                <a:gd name="T25" fmla="*/ 0 h 207"/>
                <a:gd name="T26" fmla="*/ 71 w 111"/>
                <a:gd name="T27" fmla="*/ 49 h 207"/>
                <a:gd name="T28" fmla="*/ 105 w 111"/>
                <a:gd name="T29" fmla="*/ 49 h 207"/>
                <a:gd name="T30" fmla="*/ 105 w 111"/>
                <a:gd name="T31" fmla="*/ 89 h 207"/>
                <a:gd name="T32" fmla="*/ 71 w 111"/>
                <a:gd name="T33" fmla="*/ 89 h 207"/>
                <a:gd name="T34" fmla="*/ 71 w 111"/>
                <a:gd name="T35" fmla="*/ 149 h 207"/>
                <a:gd name="T36" fmla="*/ 85 w 111"/>
                <a:gd name="T37" fmla="*/ 16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1" h="207">
                  <a:moveTo>
                    <a:pt x="85" y="164"/>
                  </a:moveTo>
                  <a:cubicBezTo>
                    <a:pt x="92" y="164"/>
                    <a:pt x="101" y="163"/>
                    <a:pt x="111" y="159"/>
                  </a:cubicBezTo>
                  <a:cubicBezTo>
                    <a:pt x="111" y="198"/>
                    <a:pt x="111" y="198"/>
                    <a:pt x="111" y="198"/>
                  </a:cubicBezTo>
                  <a:cubicBezTo>
                    <a:pt x="104" y="201"/>
                    <a:pt x="97" y="203"/>
                    <a:pt x="91" y="205"/>
                  </a:cubicBezTo>
                  <a:cubicBezTo>
                    <a:pt x="84" y="206"/>
                    <a:pt x="77" y="207"/>
                    <a:pt x="68" y="207"/>
                  </a:cubicBezTo>
                  <a:cubicBezTo>
                    <a:pt x="51" y="207"/>
                    <a:pt x="38" y="202"/>
                    <a:pt x="30" y="193"/>
                  </a:cubicBezTo>
                  <a:cubicBezTo>
                    <a:pt x="22" y="185"/>
                    <a:pt x="19" y="171"/>
                    <a:pt x="19" y="153"/>
                  </a:cubicBezTo>
                  <a:cubicBezTo>
                    <a:pt x="19" y="89"/>
                    <a:pt x="19" y="89"/>
                    <a:pt x="19" y="89"/>
                  </a:cubicBezTo>
                  <a:cubicBezTo>
                    <a:pt x="0" y="89"/>
                    <a:pt x="0" y="89"/>
                    <a:pt x="0" y="89"/>
                  </a:cubicBezTo>
                  <a:cubicBezTo>
                    <a:pt x="0" y="49"/>
                    <a:pt x="0" y="49"/>
                    <a:pt x="0" y="49"/>
                  </a:cubicBezTo>
                  <a:cubicBezTo>
                    <a:pt x="19" y="49"/>
                    <a:pt x="19" y="49"/>
                    <a:pt x="19" y="49"/>
                  </a:cubicBezTo>
                  <a:cubicBezTo>
                    <a:pt x="19" y="9"/>
                    <a:pt x="19" y="9"/>
                    <a:pt x="19" y="9"/>
                  </a:cubicBezTo>
                  <a:cubicBezTo>
                    <a:pt x="71" y="0"/>
                    <a:pt x="71" y="0"/>
                    <a:pt x="71" y="0"/>
                  </a:cubicBezTo>
                  <a:cubicBezTo>
                    <a:pt x="71" y="49"/>
                    <a:pt x="71" y="49"/>
                    <a:pt x="71" y="49"/>
                  </a:cubicBezTo>
                  <a:cubicBezTo>
                    <a:pt x="105" y="49"/>
                    <a:pt x="105" y="49"/>
                    <a:pt x="105" y="49"/>
                  </a:cubicBezTo>
                  <a:cubicBezTo>
                    <a:pt x="105" y="89"/>
                    <a:pt x="105" y="89"/>
                    <a:pt x="105" y="89"/>
                  </a:cubicBezTo>
                  <a:cubicBezTo>
                    <a:pt x="71" y="89"/>
                    <a:pt x="71" y="89"/>
                    <a:pt x="71" y="89"/>
                  </a:cubicBezTo>
                  <a:cubicBezTo>
                    <a:pt x="71" y="149"/>
                    <a:pt x="71" y="149"/>
                    <a:pt x="71" y="149"/>
                  </a:cubicBezTo>
                  <a:cubicBezTo>
                    <a:pt x="71" y="159"/>
                    <a:pt x="76" y="164"/>
                    <a:pt x="85" y="164"/>
                  </a:cubicBezTo>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9" name="Freeform 12"/>
            <p:cNvSpPr>
              <a:spLocks/>
            </p:cNvSpPr>
            <p:nvPr/>
          </p:nvSpPr>
          <p:spPr bwMode="auto">
            <a:xfrm>
              <a:off x="6500813" y="2392363"/>
              <a:ext cx="415925" cy="787400"/>
            </a:xfrm>
            <a:custGeom>
              <a:avLst/>
              <a:gdLst>
                <a:gd name="T0" fmla="*/ 85 w 111"/>
                <a:gd name="T1" fmla="*/ 164 h 207"/>
                <a:gd name="T2" fmla="*/ 111 w 111"/>
                <a:gd name="T3" fmla="*/ 159 h 207"/>
                <a:gd name="T4" fmla="*/ 111 w 111"/>
                <a:gd name="T5" fmla="*/ 198 h 207"/>
                <a:gd name="T6" fmla="*/ 90 w 111"/>
                <a:gd name="T7" fmla="*/ 205 h 207"/>
                <a:gd name="T8" fmla="*/ 68 w 111"/>
                <a:gd name="T9" fmla="*/ 207 h 207"/>
                <a:gd name="T10" fmla="*/ 30 w 111"/>
                <a:gd name="T11" fmla="*/ 193 h 207"/>
                <a:gd name="T12" fmla="*/ 18 w 111"/>
                <a:gd name="T13" fmla="*/ 153 h 207"/>
                <a:gd name="T14" fmla="*/ 18 w 111"/>
                <a:gd name="T15" fmla="*/ 89 h 207"/>
                <a:gd name="T16" fmla="*/ 0 w 111"/>
                <a:gd name="T17" fmla="*/ 89 h 207"/>
                <a:gd name="T18" fmla="*/ 0 w 111"/>
                <a:gd name="T19" fmla="*/ 49 h 207"/>
                <a:gd name="T20" fmla="*/ 18 w 111"/>
                <a:gd name="T21" fmla="*/ 49 h 207"/>
                <a:gd name="T22" fmla="*/ 18 w 111"/>
                <a:gd name="T23" fmla="*/ 9 h 207"/>
                <a:gd name="T24" fmla="*/ 71 w 111"/>
                <a:gd name="T25" fmla="*/ 0 h 207"/>
                <a:gd name="T26" fmla="*/ 71 w 111"/>
                <a:gd name="T27" fmla="*/ 49 h 207"/>
                <a:gd name="T28" fmla="*/ 104 w 111"/>
                <a:gd name="T29" fmla="*/ 49 h 207"/>
                <a:gd name="T30" fmla="*/ 104 w 111"/>
                <a:gd name="T31" fmla="*/ 89 h 207"/>
                <a:gd name="T32" fmla="*/ 71 w 111"/>
                <a:gd name="T33" fmla="*/ 89 h 207"/>
                <a:gd name="T34" fmla="*/ 71 w 111"/>
                <a:gd name="T35" fmla="*/ 149 h 207"/>
                <a:gd name="T36" fmla="*/ 85 w 111"/>
                <a:gd name="T37" fmla="*/ 16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1" h="207">
                  <a:moveTo>
                    <a:pt x="85" y="164"/>
                  </a:moveTo>
                  <a:cubicBezTo>
                    <a:pt x="92" y="164"/>
                    <a:pt x="101" y="163"/>
                    <a:pt x="111" y="159"/>
                  </a:cubicBezTo>
                  <a:cubicBezTo>
                    <a:pt x="111" y="198"/>
                    <a:pt x="111" y="198"/>
                    <a:pt x="111" y="198"/>
                  </a:cubicBezTo>
                  <a:cubicBezTo>
                    <a:pt x="104" y="201"/>
                    <a:pt x="97" y="203"/>
                    <a:pt x="90" y="205"/>
                  </a:cubicBezTo>
                  <a:cubicBezTo>
                    <a:pt x="84" y="206"/>
                    <a:pt x="77" y="207"/>
                    <a:pt x="68" y="207"/>
                  </a:cubicBezTo>
                  <a:cubicBezTo>
                    <a:pt x="51" y="207"/>
                    <a:pt x="38" y="202"/>
                    <a:pt x="30" y="193"/>
                  </a:cubicBezTo>
                  <a:cubicBezTo>
                    <a:pt x="22" y="185"/>
                    <a:pt x="18" y="171"/>
                    <a:pt x="18" y="153"/>
                  </a:cubicBezTo>
                  <a:cubicBezTo>
                    <a:pt x="18" y="89"/>
                    <a:pt x="18" y="89"/>
                    <a:pt x="18" y="89"/>
                  </a:cubicBezTo>
                  <a:cubicBezTo>
                    <a:pt x="0" y="89"/>
                    <a:pt x="0" y="89"/>
                    <a:pt x="0" y="89"/>
                  </a:cubicBezTo>
                  <a:cubicBezTo>
                    <a:pt x="0" y="49"/>
                    <a:pt x="0" y="49"/>
                    <a:pt x="0" y="49"/>
                  </a:cubicBezTo>
                  <a:cubicBezTo>
                    <a:pt x="18" y="49"/>
                    <a:pt x="18" y="49"/>
                    <a:pt x="18" y="49"/>
                  </a:cubicBezTo>
                  <a:cubicBezTo>
                    <a:pt x="18" y="9"/>
                    <a:pt x="18" y="9"/>
                    <a:pt x="18" y="9"/>
                  </a:cubicBezTo>
                  <a:cubicBezTo>
                    <a:pt x="71" y="0"/>
                    <a:pt x="71" y="0"/>
                    <a:pt x="71" y="0"/>
                  </a:cubicBezTo>
                  <a:cubicBezTo>
                    <a:pt x="71" y="49"/>
                    <a:pt x="71" y="49"/>
                    <a:pt x="71" y="49"/>
                  </a:cubicBezTo>
                  <a:cubicBezTo>
                    <a:pt x="104" y="49"/>
                    <a:pt x="104" y="49"/>
                    <a:pt x="104" y="49"/>
                  </a:cubicBezTo>
                  <a:cubicBezTo>
                    <a:pt x="104" y="89"/>
                    <a:pt x="104" y="89"/>
                    <a:pt x="104" y="89"/>
                  </a:cubicBezTo>
                  <a:cubicBezTo>
                    <a:pt x="71" y="89"/>
                    <a:pt x="71" y="89"/>
                    <a:pt x="71" y="89"/>
                  </a:cubicBezTo>
                  <a:cubicBezTo>
                    <a:pt x="71" y="149"/>
                    <a:pt x="71" y="149"/>
                    <a:pt x="71" y="149"/>
                  </a:cubicBezTo>
                  <a:cubicBezTo>
                    <a:pt x="71" y="159"/>
                    <a:pt x="76" y="164"/>
                    <a:pt x="85" y="164"/>
                  </a:cubicBezTo>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20" name="Freeform 13"/>
            <p:cNvSpPr>
              <a:spLocks noEditPoints="1"/>
            </p:cNvSpPr>
            <p:nvPr/>
          </p:nvSpPr>
          <p:spPr bwMode="auto">
            <a:xfrm>
              <a:off x="6962775" y="2566988"/>
              <a:ext cx="547687" cy="612775"/>
            </a:xfrm>
            <a:custGeom>
              <a:avLst/>
              <a:gdLst>
                <a:gd name="T0" fmla="*/ 127 w 146"/>
                <a:gd name="T1" fmla="*/ 18 h 161"/>
                <a:gd name="T2" fmla="*/ 74 w 146"/>
                <a:gd name="T3" fmla="*/ 0 h 161"/>
                <a:gd name="T4" fmla="*/ 19 w 146"/>
                <a:gd name="T5" fmla="*/ 21 h 161"/>
                <a:gd name="T6" fmla="*/ 0 w 146"/>
                <a:gd name="T7" fmla="*/ 81 h 161"/>
                <a:gd name="T8" fmla="*/ 21 w 146"/>
                <a:gd name="T9" fmla="*/ 140 h 161"/>
                <a:gd name="T10" fmla="*/ 79 w 146"/>
                <a:gd name="T11" fmla="*/ 161 h 161"/>
                <a:gd name="T12" fmla="*/ 110 w 146"/>
                <a:gd name="T13" fmla="*/ 158 h 161"/>
                <a:gd name="T14" fmla="*/ 136 w 146"/>
                <a:gd name="T15" fmla="*/ 149 h 161"/>
                <a:gd name="T16" fmla="*/ 128 w 146"/>
                <a:gd name="T17" fmla="*/ 114 h 161"/>
                <a:gd name="T18" fmla="*/ 111 w 146"/>
                <a:gd name="T19" fmla="*/ 120 h 161"/>
                <a:gd name="T20" fmla="*/ 86 w 146"/>
                <a:gd name="T21" fmla="*/ 123 h 161"/>
                <a:gd name="T22" fmla="*/ 62 w 146"/>
                <a:gd name="T23" fmla="*/ 115 h 161"/>
                <a:gd name="T24" fmla="*/ 52 w 146"/>
                <a:gd name="T25" fmla="*/ 95 h 161"/>
                <a:gd name="T26" fmla="*/ 146 w 146"/>
                <a:gd name="T27" fmla="*/ 95 h 161"/>
                <a:gd name="T28" fmla="*/ 146 w 146"/>
                <a:gd name="T29" fmla="*/ 71 h 161"/>
                <a:gd name="T30" fmla="*/ 127 w 146"/>
                <a:gd name="T31" fmla="*/ 18 h 161"/>
                <a:gd name="T32" fmla="*/ 53 w 146"/>
                <a:gd name="T33" fmla="*/ 61 h 161"/>
                <a:gd name="T34" fmla="*/ 61 w 146"/>
                <a:gd name="T35" fmla="*/ 42 h 161"/>
                <a:gd name="T36" fmla="*/ 76 w 146"/>
                <a:gd name="T37" fmla="*/ 37 h 161"/>
                <a:gd name="T38" fmla="*/ 92 w 146"/>
                <a:gd name="T39" fmla="*/ 43 h 161"/>
                <a:gd name="T40" fmla="*/ 98 w 146"/>
                <a:gd name="T41" fmla="*/ 61 h 161"/>
                <a:gd name="T42" fmla="*/ 53 w 146"/>
                <a:gd name="T43" fmla="*/ 6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6" h="161">
                  <a:moveTo>
                    <a:pt x="127" y="18"/>
                  </a:moveTo>
                  <a:cubicBezTo>
                    <a:pt x="115" y="6"/>
                    <a:pt x="97" y="0"/>
                    <a:pt x="74" y="0"/>
                  </a:cubicBezTo>
                  <a:cubicBezTo>
                    <a:pt x="50" y="0"/>
                    <a:pt x="32" y="7"/>
                    <a:pt x="19" y="21"/>
                  </a:cubicBezTo>
                  <a:cubicBezTo>
                    <a:pt x="6" y="35"/>
                    <a:pt x="0" y="55"/>
                    <a:pt x="0" y="81"/>
                  </a:cubicBezTo>
                  <a:cubicBezTo>
                    <a:pt x="0" y="107"/>
                    <a:pt x="7" y="126"/>
                    <a:pt x="21" y="140"/>
                  </a:cubicBezTo>
                  <a:cubicBezTo>
                    <a:pt x="34" y="154"/>
                    <a:pt x="54" y="161"/>
                    <a:pt x="79" y="161"/>
                  </a:cubicBezTo>
                  <a:cubicBezTo>
                    <a:pt x="91" y="161"/>
                    <a:pt x="102" y="160"/>
                    <a:pt x="110" y="158"/>
                  </a:cubicBezTo>
                  <a:cubicBezTo>
                    <a:pt x="119" y="157"/>
                    <a:pt x="128" y="154"/>
                    <a:pt x="136" y="149"/>
                  </a:cubicBezTo>
                  <a:cubicBezTo>
                    <a:pt x="128" y="114"/>
                    <a:pt x="128" y="114"/>
                    <a:pt x="128" y="114"/>
                  </a:cubicBezTo>
                  <a:cubicBezTo>
                    <a:pt x="122" y="117"/>
                    <a:pt x="116" y="119"/>
                    <a:pt x="111" y="120"/>
                  </a:cubicBezTo>
                  <a:cubicBezTo>
                    <a:pt x="103" y="122"/>
                    <a:pt x="95" y="123"/>
                    <a:pt x="86" y="123"/>
                  </a:cubicBezTo>
                  <a:cubicBezTo>
                    <a:pt x="75" y="123"/>
                    <a:pt x="67" y="120"/>
                    <a:pt x="62" y="115"/>
                  </a:cubicBezTo>
                  <a:cubicBezTo>
                    <a:pt x="56" y="110"/>
                    <a:pt x="53" y="103"/>
                    <a:pt x="52" y="95"/>
                  </a:cubicBezTo>
                  <a:cubicBezTo>
                    <a:pt x="146" y="95"/>
                    <a:pt x="146" y="95"/>
                    <a:pt x="146" y="95"/>
                  </a:cubicBezTo>
                  <a:cubicBezTo>
                    <a:pt x="146" y="71"/>
                    <a:pt x="146" y="71"/>
                    <a:pt x="146" y="71"/>
                  </a:cubicBezTo>
                  <a:cubicBezTo>
                    <a:pt x="146" y="48"/>
                    <a:pt x="140" y="31"/>
                    <a:pt x="127" y="18"/>
                  </a:cubicBezTo>
                  <a:moveTo>
                    <a:pt x="53" y="61"/>
                  </a:moveTo>
                  <a:cubicBezTo>
                    <a:pt x="54" y="53"/>
                    <a:pt x="57" y="46"/>
                    <a:pt x="61" y="42"/>
                  </a:cubicBezTo>
                  <a:cubicBezTo>
                    <a:pt x="65" y="39"/>
                    <a:pt x="70" y="37"/>
                    <a:pt x="76" y="37"/>
                  </a:cubicBezTo>
                  <a:cubicBezTo>
                    <a:pt x="83" y="37"/>
                    <a:pt x="88" y="39"/>
                    <a:pt x="92" y="43"/>
                  </a:cubicBezTo>
                  <a:cubicBezTo>
                    <a:pt x="96" y="48"/>
                    <a:pt x="98" y="54"/>
                    <a:pt x="98" y="61"/>
                  </a:cubicBezTo>
                  <a:lnTo>
                    <a:pt x="53" y="61"/>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21" name="Freeform 14"/>
            <p:cNvSpPr>
              <a:spLocks noEditPoints="1"/>
            </p:cNvSpPr>
            <p:nvPr/>
          </p:nvSpPr>
          <p:spPr bwMode="auto">
            <a:xfrm>
              <a:off x="4230688" y="2566988"/>
              <a:ext cx="547687" cy="612775"/>
            </a:xfrm>
            <a:custGeom>
              <a:avLst/>
              <a:gdLst>
                <a:gd name="T0" fmla="*/ 127 w 146"/>
                <a:gd name="T1" fmla="*/ 18 h 161"/>
                <a:gd name="T2" fmla="*/ 74 w 146"/>
                <a:gd name="T3" fmla="*/ 0 h 161"/>
                <a:gd name="T4" fmla="*/ 19 w 146"/>
                <a:gd name="T5" fmla="*/ 21 h 161"/>
                <a:gd name="T6" fmla="*/ 0 w 146"/>
                <a:gd name="T7" fmla="*/ 81 h 161"/>
                <a:gd name="T8" fmla="*/ 20 w 146"/>
                <a:gd name="T9" fmla="*/ 140 h 161"/>
                <a:gd name="T10" fmla="*/ 79 w 146"/>
                <a:gd name="T11" fmla="*/ 161 h 161"/>
                <a:gd name="T12" fmla="*/ 110 w 146"/>
                <a:gd name="T13" fmla="*/ 158 h 161"/>
                <a:gd name="T14" fmla="*/ 136 w 146"/>
                <a:gd name="T15" fmla="*/ 149 h 161"/>
                <a:gd name="T16" fmla="*/ 128 w 146"/>
                <a:gd name="T17" fmla="*/ 114 h 161"/>
                <a:gd name="T18" fmla="*/ 111 w 146"/>
                <a:gd name="T19" fmla="*/ 120 h 161"/>
                <a:gd name="T20" fmla="*/ 85 w 146"/>
                <a:gd name="T21" fmla="*/ 123 h 161"/>
                <a:gd name="T22" fmla="*/ 62 w 146"/>
                <a:gd name="T23" fmla="*/ 115 h 161"/>
                <a:gd name="T24" fmla="*/ 52 w 146"/>
                <a:gd name="T25" fmla="*/ 95 h 161"/>
                <a:gd name="T26" fmla="*/ 146 w 146"/>
                <a:gd name="T27" fmla="*/ 95 h 161"/>
                <a:gd name="T28" fmla="*/ 146 w 146"/>
                <a:gd name="T29" fmla="*/ 71 h 161"/>
                <a:gd name="T30" fmla="*/ 127 w 146"/>
                <a:gd name="T31" fmla="*/ 18 h 161"/>
                <a:gd name="T32" fmla="*/ 53 w 146"/>
                <a:gd name="T33" fmla="*/ 61 h 161"/>
                <a:gd name="T34" fmla="*/ 61 w 146"/>
                <a:gd name="T35" fmla="*/ 42 h 161"/>
                <a:gd name="T36" fmla="*/ 76 w 146"/>
                <a:gd name="T37" fmla="*/ 37 h 161"/>
                <a:gd name="T38" fmla="*/ 92 w 146"/>
                <a:gd name="T39" fmla="*/ 43 h 161"/>
                <a:gd name="T40" fmla="*/ 98 w 146"/>
                <a:gd name="T41" fmla="*/ 61 h 161"/>
                <a:gd name="T42" fmla="*/ 53 w 146"/>
                <a:gd name="T43" fmla="*/ 6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6" h="161">
                  <a:moveTo>
                    <a:pt x="127" y="18"/>
                  </a:moveTo>
                  <a:cubicBezTo>
                    <a:pt x="115" y="6"/>
                    <a:pt x="97" y="0"/>
                    <a:pt x="74" y="0"/>
                  </a:cubicBezTo>
                  <a:cubicBezTo>
                    <a:pt x="50" y="0"/>
                    <a:pt x="32" y="7"/>
                    <a:pt x="19" y="21"/>
                  </a:cubicBezTo>
                  <a:cubicBezTo>
                    <a:pt x="6" y="35"/>
                    <a:pt x="0" y="55"/>
                    <a:pt x="0" y="81"/>
                  </a:cubicBezTo>
                  <a:cubicBezTo>
                    <a:pt x="0" y="107"/>
                    <a:pt x="7" y="126"/>
                    <a:pt x="20" y="140"/>
                  </a:cubicBezTo>
                  <a:cubicBezTo>
                    <a:pt x="34" y="154"/>
                    <a:pt x="54" y="161"/>
                    <a:pt x="79" y="161"/>
                  </a:cubicBezTo>
                  <a:cubicBezTo>
                    <a:pt x="91" y="161"/>
                    <a:pt x="102" y="160"/>
                    <a:pt x="110" y="158"/>
                  </a:cubicBezTo>
                  <a:cubicBezTo>
                    <a:pt x="119" y="157"/>
                    <a:pt x="128" y="154"/>
                    <a:pt x="136" y="149"/>
                  </a:cubicBezTo>
                  <a:cubicBezTo>
                    <a:pt x="128" y="114"/>
                    <a:pt x="128" y="114"/>
                    <a:pt x="128" y="114"/>
                  </a:cubicBezTo>
                  <a:cubicBezTo>
                    <a:pt x="122" y="117"/>
                    <a:pt x="116" y="119"/>
                    <a:pt x="111" y="120"/>
                  </a:cubicBezTo>
                  <a:cubicBezTo>
                    <a:pt x="103" y="122"/>
                    <a:pt x="95" y="123"/>
                    <a:pt x="85" y="123"/>
                  </a:cubicBezTo>
                  <a:cubicBezTo>
                    <a:pt x="75" y="123"/>
                    <a:pt x="67" y="120"/>
                    <a:pt x="62" y="115"/>
                  </a:cubicBezTo>
                  <a:cubicBezTo>
                    <a:pt x="56" y="110"/>
                    <a:pt x="53" y="103"/>
                    <a:pt x="52" y="95"/>
                  </a:cubicBezTo>
                  <a:cubicBezTo>
                    <a:pt x="146" y="95"/>
                    <a:pt x="146" y="95"/>
                    <a:pt x="146" y="95"/>
                  </a:cubicBezTo>
                  <a:cubicBezTo>
                    <a:pt x="146" y="71"/>
                    <a:pt x="146" y="71"/>
                    <a:pt x="146" y="71"/>
                  </a:cubicBezTo>
                  <a:cubicBezTo>
                    <a:pt x="146" y="48"/>
                    <a:pt x="139" y="31"/>
                    <a:pt x="127" y="18"/>
                  </a:cubicBezTo>
                  <a:moveTo>
                    <a:pt x="53" y="61"/>
                  </a:moveTo>
                  <a:cubicBezTo>
                    <a:pt x="54" y="53"/>
                    <a:pt x="57" y="46"/>
                    <a:pt x="61" y="42"/>
                  </a:cubicBezTo>
                  <a:cubicBezTo>
                    <a:pt x="65" y="39"/>
                    <a:pt x="70" y="37"/>
                    <a:pt x="76" y="37"/>
                  </a:cubicBezTo>
                  <a:cubicBezTo>
                    <a:pt x="83" y="37"/>
                    <a:pt x="88" y="39"/>
                    <a:pt x="92" y="43"/>
                  </a:cubicBezTo>
                  <a:cubicBezTo>
                    <a:pt x="96" y="48"/>
                    <a:pt x="98" y="54"/>
                    <a:pt x="98" y="61"/>
                  </a:cubicBezTo>
                  <a:lnTo>
                    <a:pt x="53" y="61"/>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grpSp>
      <p:sp>
        <p:nvSpPr>
          <p:cNvPr id="2" name="Cross 1"/>
          <p:cNvSpPr/>
          <p:nvPr userDrawn="1"/>
        </p:nvSpPr>
        <p:spPr>
          <a:xfrm>
            <a:off x="4849200" y="3706200"/>
            <a:ext cx="360000" cy="360000"/>
          </a:xfrm>
          <a:prstGeom prst="plus">
            <a:avLst>
              <a:gd name="adj" fmla="val 37210"/>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Tree>
    <p:extLst>
      <p:ext uri="{BB962C8B-B14F-4D97-AF65-F5344CB8AC3E}">
        <p14:creationId xmlns:p14="http://schemas.microsoft.com/office/powerpoint/2010/main" xmlns="" val="3778347551"/>
      </p:ext>
    </p:extLst>
  </p:cSld>
  <p:clrMapOvr>
    <a:masterClrMapping/>
  </p:clrMapOvr>
  <p:transition>
    <p:fade/>
  </p:transition>
  <p:timing>
    <p:tnLst>
      <p:par>
        <p:cTn id="1" dur="indefinite" restart="never" nodeType="tmRoot"/>
      </p:par>
    </p:tnLst>
  </p:timing>
  <p:extLst mod="1">
    <p:ext uri="{DCECCB84-F9BA-43D5-87BE-67443E8EF086}">
      <p15:sldGuideLst xmlns:p15="http://schemas.microsoft.com/office/powerpoint/2012/main" xmlns="">
        <p15:guide id="1" pos="3168">
          <p15:clr>
            <a:srgbClr val="FBAE40"/>
          </p15:clr>
        </p15:guide>
        <p15:guide id="2" orient="horz" pos="2448">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Portada Blanca con Texto">
    <p:spTree>
      <p:nvGrpSpPr>
        <p:cNvPr id="1" name=""/>
        <p:cNvGrpSpPr/>
        <p:nvPr/>
      </p:nvGrpSpPr>
      <p:grpSpPr>
        <a:xfrm>
          <a:off x="0" y="0"/>
          <a:ext cx="0" cy="0"/>
          <a:chOff x="0" y="0"/>
          <a:chExt cx="0" cy="0"/>
        </a:xfrm>
      </p:grpSpPr>
      <p:sp>
        <p:nvSpPr>
          <p:cNvPr id="7" name="Title 1"/>
          <p:cNvSpPr>
            <a:spLocks noGrp="1"/>
          </p:cNvSpPr>
          <p:nvPr>
            <p:ph type="ctrTitle"/>
          </p:nvPr>
        </p:nvSpPr>
        <p:spPr bwMode="gray">
          <a:xfrm>
            <a:off x="2941200" y="1798200"/>
            <a:ext cx="4176000" cy="4176000"/>
          </a:xfrm>
          <a:prstGeom prst="ellipse">
            <a:avLst/>
          </a:prstGeom>
          <a:ln>
            <a:solidFill>
              <a:schemeClr val="accent1"/>
            </a:solidFill>
          </a:ln>
        </p:spPr>
        <p:txBody>
          <a:bodyPr lIns="0" tIns="0" rIns="0" bIns="0" anchor="ctr" anchorCtr="0">
            <a:noAutofit/>
          </a:bodyPr>
          <a:lstStyle>
            <a:lvl1pPr algn="ctr">
              <a:lnSpc>
                <a:spcPct val="100000"/>
              </a:lnSpc>
              <a:defRPr sz="3600" b="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n-US" noProof="0" dirty="0" smtClean="0"/>
              <a:t>Click to edit Master title style</a:t>
            </a:r>
            <a:endParaRPr lang="en-US" noProof="0" dirty="0"/>
          </a:p>
        </p:txBody>
      </p:sp>
      <p:sp>
        <p:nvSpPr>
          <p:cNvPr id="8" name="Subtitle 2"/>
          <p:cNvSpPr>
            <a:spLocks noGrp="1"/>
          </p:cNvSpPr>
          <p:nvPr>
            <p:ph type="subTitle" idx="1"/>
          </p:nvPr>
        </p:nvSpPr>
        <p:spPr bwMode="gray">
          <a:xfrm>
            <a:off x="528638" y="6550552"/>
            <a:ext cx="4392612" cy="504000"/>
          </a:xfrm>
          <a:prstGeom prst="rect">
            <a:avLst/>
          </a:prstGeom>
        </p:spPr>
        <p:txBody>
          <a:bodyPr lIns="0" tIns="0" rIns="0" bIns="0" anchor="b">
            <a:noAutofit/>
          </a:bodyPr>
          <a:lstStyle>
            <a:lvl1pPr marL="0" indent="0" algn="l">
              <a:lnSpc>
                <a:spcPct val="100000"/>
              </a:lnSpc>
              <a:spcBef>
                <a:spcPts val="0"/>
              </a:spcBef>
              <a:spcAft>
                <a:spcPts val="600"/>
              </a:spcAft>
              <a:buNone/>
              <a:defRPr sz="16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dirty="0" smtClean="0"/>
              <a:t>Click to edit Master subtitle style</a:t>
            </a:r>
            <a:endParaRPr lang="en-US" noProof="0" dirty="0"/>
          </a:p>
        </p:txBody>
      </p:sp>
      <p:sp>
        <p:nvSpPr>
          <p:cNvPr id="9" name="Text Placeholder 4"/>
          <p:cNvSpPr>
            <a:spLocks noGrp="1"/>
          </p:cNvSpPr>
          <p:nvPr>
            <p:ph type="body" sz="quarter" idx="10"/>
          </p:nvPr>
        </p:nvSpPr>
        <p:spPr>
          <a:xfrm>
            <a:off x="528638" y="7054572"/>
            <a:ext cx="4392000" cy="180000"/>
          </a:xfrm>
          <a:prstGeom prst="rect">
            <a:avLst/>
          </a:prstGeom>
        </p:spPr>
        <p:txBody>
          <a:bodyPr lIns="0" tIns="0" rIns="0" bIns="0" anchor="b"/>
          <a:lstStyle>
            <a:lvl1pPr marL="0" indent="0">
              <a:lnSpc>
                <a:spcPct val="100000"/>
              </a:lnSpc>
              <a:spcBef>
                <a:spcPts val="0"/>
              </a:spcBef>
              <a:spcAft>
                <a:spcPts val="0"/>
              </a:spcAft>
              <a:buNone/>
              <a:defRPr sz="10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smtClean="0"/>
              <a:t>Click to edit Master text styles</a:t>
            </a:r>
          </a:p>
        </p:txBody>
      </p:sp>
      <p:grpSp>
        <p:nvGrpSpPr>
          <p:cNvPr id="10" name="Group 9"/>
          <p:cNvGrpSpPr>
            <a:grpSpLocks noChangeAspect="1"/>
          </p:cNvGrpSpPr>
          <p:nvPr userDrawn="1"/>
        </p:nvGrpSpPr>
        <p:grpSpPr>
          <a:xfrm>
            <a:off x="528638" y="538163"/>
            <a:ext cx="1896708" cy="360000"/>
            <a:chOff x="3519488" y="2373313"/>
            <a:chExt cx="4265612" cy="809625"/>
          </a:xfrm>
        </p:grpSpPr>
        <p:sp>
          <p:nvSpPr>
            <p:cNvPr id="11" name="AutoShape 3"/>
            <p:cNvSpPr>
              <a:spLocks noChangeAspect="1" noChangeArrowheads="1" noTextEdit="1"/>
            </p:cNvSpPr>
            <p:nvPr/>
          </p:nvSpPr>
          <p:spPr bwMode="auto">
            <a:xfrm>
              <a:off x="3519488" y="2373313"/>
              <a:ext cx="4262437" cy="8096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2" name="Oval 5"/>
            <p:cNvSpPr>
              <a:spLocks noChangeArrowheads="1"/>
            </p:cNvSpPr>
            <p:nvPr/>
          </p:nvSpPr>
          <p:spPr bwMode="auto">
            <a:xfrm>
              <a:off x="7559675" y="2951163"/>
              <a:ext cx="225425" cy="228600"/>
            </a:xfrm>
            <a:prstGeom prst="ellipse">
              <a:avLst/>
            </a:prstGeom>
            <a:solidFill>
              <a:srgbClr val="86BC2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3" name="Freeform 6"/>
            <p:cNvSpPr>
              <a:spLocks noEditPoints="1"/>
            </p:cNvSpPr>
            <p:nvPr/>
          </p:nvSpPr>
          <p:spPr bwMode="auto">
            <a:xfrm>
              <a:off x="3522663" y="2376488"/>
              <a:ext cx="647700" cy="790575"/>
            </a:xfrm>
            <a:custGeom>
              <a:avLst/>
              <a:gdLst>
                <a:gd name="T0" fmla="*/ 172 w 172"/>
                <a:gd name="T1" fmla="*/ 100 h 208"/>
                <a:gd name="T2" fmla="*/ 144 w 172"/>
                <a:gd name="T3" fmla="*/ 180 h 208"/>
                <a:gd name="T4" fmla="*/ 65 w 172"/>
                <a:gd name="T5" fmla="*/ 208 h 208"/>
                <a:gd name="T6" fmla="*/ 0 w 172"/>
                <a:gd name="T7" fmla="*/ 208 h 208"/>
                <a:gd name="T8" fmla="*/ 0 w 172"/>
                <a:gd name="T9" fmla="*/ 0 h 208"/>
                <a:gd name="T10" fmla="*/ 70 w 172"/>
                <a:gd name="T11" fmla="*/ 0 h 208"/>
                <a:gd name="T12" fmla="*/ 145 w 172"/>
                <a:gd name="T13" fmla="*/ 26 h 208"/>
                <a:gd name="T14" fmla="*/ 172 w 172"/>
                <a:gd name="T15" fmla="*/ 100 h 208"/>
                <a:gd name="T16" fmla="*/ 115 w 172"/>
                <a:gd name="T17" fmla="*/ 102 h 208"/>
                <a:gd name="T18" fmla="*/ 104 w 172"/>
                <a:gd name="T19" fmla="*/ 59 h 208"/>
                <a:gd name="T20" fmla="*/ 71 w 172"/>
                <a:gd name="T21" fmla="*/ 45 h 208"/>
                <a:gd name="T22" fmla="*/ 55 w 172"/>
                <a:gd name="T23" fmla="*/ 45 h 208"/>
                <a:gd name="T24" fmla="*/ 55 w 172"/>
                <a:gd name="T25" fmla="*/ 162 h 208"/>
                <a:gd name="T26" fmla="*/ 67 w 172"/>
                <a:gd name="T27" fmla="*/ 162 h 208"/>
                <a:gd name="T28" fmla="*/ 103 w 172"/>
                <a:gd name="T29" fmla="*/ 147 h 208"/>
                <a:gd name="T30" fmla="*/ 115 w 172"/>
                <a:gd name="T31" fmla="*/ 102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2" h="208">
                  <a:moveTo>
                    <a:pt x="172" y="100"/>
                  </a:moveTo>
                  <a:cubicBezTo>
                    <a:pt x="172" y="134"/>
                    <a:pt x="163" y="161"/>
                    <a:pt x="144" y="180"/>
                  </a:cubicBezTo>
                  <a:cubicBezTo>
                    <a:pt x="125" y="199"/>
                    <a:pt x="99" y="208"/>
                    <a:pt x="65" y="208"/>
                  </a:cubicBezTo>
                  <a:cubicBezTo>
                    <a:pt x="0" y="208"/>
                    <a:pt x="0" y="208"/>
                    <a:pt x="0" y="208"/>
                  </a:cubicBezTo>
                  <a:cubicBezTo>
                    <a:pt x="0" y="0"/>
                    <a:pt x="0" y="0"/>
                    <a:pt x="0" y="0"/>
                  </a:cubicBezTo>
                  <a:cubicBezTo>
                    <a:pt x="70" y="0"/>
                    <a:pt x="70" y="0"/>
                    <a:pt x="70" y="0"/>
                  </a:cubicBezTo>
                  <a:cubicBezTo>
                    <a:pt x="103" y="0"/>
                    <a:pt x="128" y="9"/>
                    <a:pt x="145" y="26"/>
                  </a:cubicBezTo>
                  <a:cubicBezTo>
                    <a:pt x="163" y="43"/>
                    <a:pt x="172" y="67"/>
                    <a:pt x="172" y="100"/>
                  </a:cubicBezTo>
                  <a:moveTo>
                    <a:pt x="115" y="102"/>
                  </a:moveTo>
                  <a:cubicBezTo>
                    <a:pt x="115" y="83"/>
                    <a:pt x="111" y="68"/>
                    <a:pt x="104" y="59"/>
                  </a:cubicBezTo>
                  <a:cubicBezTo>
                    <a:pt x="97" y="50"/>
                    <a:pt x="86" y="45"/>
                    <a:pt x="71" y="45"/>
                  </a:cubicBezTo>
                  <a:cubicBezTo>
                    <a:pt x="55" y="45"/>
                    <a:pt x="55" y="45"/>
                    <a:pt x="55" y="45"/>
                  </a:cubicBezTo>
                  <a:cubicBezTo>
                    <a:pt x="55" y="162"/>
                    <a:pt x="55" y="162"/>
                    <a:pt x="55" y="162"/>
                  </a:cubicBezTo>
                  <a:cubicBezTo>
                    <a:pt x="67" y="162"/>
                    <a:pt x="67" y="162"/>
                    <a:pt x="67" y="162"/>
                  </a:cubicBezTo>
                  <a:cubicBezTo>
                    <a:pt x="83" y="162"/>
                    <a:pt x="96" y="157"/>
                    <a:pt x="103" y="147"/>
                  </a:cubicBezTo>
                  <a:cubicBezTo>
                    <a:pt x="111" y="137"/>
                    <a:pt x="115" y="122"/>
                    <a:pt x="115" y="102"/>
                  </a:cubicBez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4" name="Rectangle 7"/>
            <p:cNvSpPr>
              <a:spLocks noChangeArrowheads="1"/>
            </p:cNvSpPr>
            <p:nvPr/>
          </p:nvSpPr>
          <p:spPr bwMode="auto">
            <a:xfrm>
              <a:off x="4854575" y="2373313"/>
              <a:ext cx="195262" cy="793750"/>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5" name="Freeform 8"/>
            <p:cNvSpPr>
              <a:spLocks noEditPoints="1"/>
            </p:cNvSpPr>
            <p:nvPr/>
          </p:nvSpPr>
          <p:spPr bwMode="auto">
            <a:xfrm>
              <a:off x="5124450" y="2566988"/>
              <a:ext cx="571500" cy="612775"/>
            </a:xfrm>
            <a:custGeom>
              <a:avLst/>
              <a:gdLst>
                <a:gd name="T0" fmla="*/ 152 w 152"/>
                <a:gd name="T1" fmla="*/ 80 h 161"/>
                <a:gd name="T2" fmla="*/ 132 w 152"/>
                <a:gd name="T3" fmla="*/ 139 h 161"/>
                <a:gd name="T4" fmla="*/ 76 w 152"/>
                <a:gd name="T5" fmla="*/ 161 h 161"/>
                <a:gd name="T6" fmla="*/ 21 w 152"/>
                <a:gd name="T7" fmla="*/ 139 h 161"/>
                <a:gd name="T8" fmla="*/ 0 w 152"/>
                <a:gd name="T9" fmla="*/ 80 h 161"/>
                <a:gd name="T10" fmla="*/ 20 w 152"/>
                <a:gd name="T11" fmla="*/ 21 h 161"/>
                <a:gd name="T12" fmla="*/ 76 w 152"/>
                <a:gd name="T13" fmla="*/ 0 h 161"/>
                <a:gd name="T14" fmla="*/ 116 w 152"/>
                <a:gd name="T15" fmla="*/ 10 h 161"/>
                <a:gd name="T16" fmla="*/ 142 w 152"/>
                <a:gd name="T17" fmla="*/ 38 h 161"/>
                <a:gd name="T18" fmla="*/ 152 w 152"/>
                <a:gd name="T19" fmla="*/ 80 h 161"/>
                <a:gd name="T20" fmla="*/ 53 w 152"/>
                <a:gd name="T21" fmla="*/ 80 h 161"/>
                <a:gd name="T22" fmla="*/ 59 w 152"/>
                <a:gd name="T23" fmla="*/ 110 h 161"/>
                <a:gd name="T24" fmla="*/ 76 w 152"/>
                <a:gd name="T25" fmla="*/ 121 h 161"/>
                <a:gd name="T26" fmla="*/ 93 w 152"/>
                <a:gd name="T27" fmla="*/ 110 h 161"/>
                <a:gd name="T28" fmla="*/ 98 w 152"/>
                <a:gd name="T29" fmla="*/ 80 h 161"/>
                <a:gd name="T30" fmla="*/ 93 w 152"/>
                <a:gd name="T31" fmla="*/ 50 h 161"/>
                <a:gd name="T32" fmla="*/ 76 w 152"/>
                <a:gd name="T33" fmla="*/ 40 h 161"/>
                <a:gd name="T34" fmla="*/ 59 w 152"/>
                <a:gd name="T35" fmla="*/ 50 h 161"/>
                <a:gd name="T36" fmla="*/ 53 w 152"/>
                <a:gd name="T37" fmla="*/ 8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2" h="161">
                  <a:moveTo>
                    <a:pt x="152" y="80"/>
                  </a:moveTo>
                  <a:cubicBezTo>
                    <a:pt x="152" y="105"/>
                    <a:pt x="145" y="125"/>
                    <a:pt x="132" y="139"/>
                  </a:cubicBezTo>
                  <a:cubicBezTo>
                    <a:pt x="118" y="154"/>
                    <a:pt x="100" y="161"/>
                    <a:pt x="76" y="161"/>
                  </a:cubicBezTo>
                  <a:cubicBezTo>
                    <a:pt x="53" y="161"/>
                    <a:pt x="34" y="153"/>
                    <a:pt x="21" y="139"/>
                  </a:cubicBezTo>
                  <a:cubicBezTo>
                    <a:pt x="7" y="124"/>
                    <a:pt x="0" y="105"/>
                    <a:pt x="0" y="80"/>
                  </a:cubicBezTo>
                  <a:cubicBezTo>
                    <a:pt x="0" y="55"/>
                    <a:pt x="7" y="35"/>
                    <a:pt x="20" y="21"/>
                  </a:cubicBezTo>
                  <a:cubicBezTo>
                    <a:pt x="34" y="7"/>
                    <a:pt x="52" y="0"/>
                    <a:pt x="76" y="0"/>
                  </a:cubicBezTo>
                  <a:cubicBezTo>
                    <a:pt x="91" y="0"/>
                    <a:pt x="104" y="3"/>
                    <a:pt x="116" y="10"/>
                  </a:cubicBezTo>
                  <a:cubicBezTo>
                    <a:pt x="127" y="16"/>
                    <a:pt x="136" y="26"/>
                    <a:pt x="142" y="38"/>
                  </a:cubicBezTo>
                  <a:cubicBezTo>
                    <a:pt x="148" y="50"/>
                    <a:pt x="152" y="64"/>
                    <a:pt x="152" y="80"/>
                  </a:cubicBezTo>
                  <a:moveTo>
                    <a:pt x="53" y="80"/>
                  </a:moveTo>
                  <a:cubicBezTo>
                    <a:pt x="53" y="93"/>
                    <a:pt x="55" y="104"/>
                    <a:pt x="59" y="110"/>
                  </a:cubicBezTo>
                  <a:cubicBezTo>
                    <a:pt x="62" y="117"/>
                    <a:pt x="68" y="121"/>
                    <a:pt x="76" y="121"/>
                  </a:cubicBezTo>
                  <a:cubicBezTo>
                    <a:pt x="84" y="121"/>
                    <a:pt x="90" y="117"/>
                    <a:pt x="93" y="110"/>
                  </a:cubicBezTo>
                  <a:cubicBezTo>
                    <a:pt x="97" y="104"/>
                    <a:pt x="98" y="93"/>
                    <a:pt x="98" y="80"/>
                  </a:cubicBezTo>
                  <a:cubicBezTo>
                    <a:pt x="98" y="67"/>
                    <a:pt x="97" y="57"/>
                    <a:pt x="93" y="50"/>
                  </a:cubicBezTo>
                  <a:cubicBezTo>
                    <a:pt x="90" y="43"/>
                    <a:pt x="84" y="40"/>
                    <a:pt x="76" y="40"/>
                  </a:cubicBezTo>
                  <a:cubicBezTo>
                    <a:pt x="68" y="40"/>
                    <a:pt x="62" y="43"/>
                    <a:pt x="59" y="50"/>
                  </a:cubicBezTo>
                  <a:cubicBezTo>
                    <a:pt x="55" y="57"/>
                    <a:pt x="53" y="67"/>
                    <a:pt x="53" y="80"/>
                  </a:cubicBez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6" name="Rectangle 9"/>
            <p:cNvSpPr>
              <a:spLocks noChangeArrowheads="1"/>
            </p:cNvSpPr>
            <p:nvPr/>
          </p:nvSpPr>
          <p:spPr bwMode="auto">
            <a:xfrm>
              <a:off x="5770563" y="2578101"/>
              <a:ext cx="200025" cy="588963"/>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7" name="Rectangle 10"/>
            <p:cNvSpPr>
              <a:spLocks noChangeArrowheads="1"/>
            </p:cNvSpPr>
            <p:nvPr/>
          </p:nvSpPr>
          <p:spPr bwMode="auto">
            <a:xfrm>
              <a:off x="5770563" y="2373313"/>
              <a:ext cx="200025" cy="133350"/>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8" name="Freeform 11"/>
            <p:cNvSpPr>
              <a:spLocks/>
            </p:cNvSpPr>
            <p:nvPr/>
          </p:nvSpPr>
          <p:spPr bwMode="auto">
            <a:xfrm>
              <a:off x="6045200" y="2392363"/>
              <a:ext cx="417512" cy="787400"/>
            </a:xfrm>
            <a:custGeom>
              <a:avLst/>
              <a:gdLst>
                <a:gd name="T0" fmla="*/ 85 w 111"/>
                <a:gd name="T1" fmla="*/ 164 h 207"/>
                <a:gd name="T2" fmla="*/ 111 w 111"/>
                <a:gd name="T3" fmla="*/ 159 h 207"/>
                <a:gd name="T4" fmla="*/ 111 w 111"/>
                <a:gd name="T5" fmla="*/ 198 h 207"/>
                <a:gd name="T6" fmla="*/ 91 w 111"/>
                <a:gd name="T7" fmla="*/ 205 h 207"/>
                <a:gd name="T8" fmla="*/ 68 w 111"/>
                <a:gd name="T9" fmla="*/ 207 h 207"/>
                <a:gd name="T10" fmla="*/ 30 w 111"/>
                <a:gd name="T11" fmla="*/ 193 h 207"/>
                <a:gd name="T12" fmla="*/ 19 w 111"/>
                <a:gd name="T13" fmla="*/ 153 h 207"/>
                <a:gd name="T14" fmla="*/ 19 w 111"/>
                <a:gd name="T15" fmla="*/ 89 h 207"/>
                <a:gd name="T16" fmla="*/ 0 w 111"/>
                <a:gd name="T17" fmla="*/ 89 h 207"/>
                <a:gd name="T18" fmla="*/ 0 w 111"/>
                <a:gd name="T19" fmla="*/ 49 h 207"/>
                <a:gd name="T20" fmla="*/ 19 w 111"/>
                <a:gd name="T21" fmla="*/ 49 h 207"/>
                <a:gd name="T22" fmla="*/ 19 w 111"/>
                <a:gd name="T23" fmla="*/ 9 h 207"/>
                <a:gd name="T24" fmla="*/ 71 w 111"/>
                <a:gd name="T25" fmla="*/ 0 h 207"/>
                <a:gd name="T26" fmla="*/ 71 w 111"/>
                <a:gd name="T27" fmla="*/ 49 h 207"/>
                <a:gd name="T28" fmla="*/ 105 w 111"/>
                <a:gd name="T29" fmla="*/ 49 h 207"/>
                <a:gd name="T30" fmla="*/ 105 w 111"/>
                <a:gd name="T31" fmla="*/ 89 h 207"/>
                <a:gd name="T32" fmla="*/ 71 w 111"/>
                <a:gd name="T33" fmla="*/ 89 h 207"/>
                <a:gd name="T34" fmla="*/ 71 w 111"/>
                <a:gd name="T35" fmla="*/ 149 h 207"/>
                <a:gd name="T36" fmla="*/ 85 w 111"/>
                <a:gd name="T37" fmla="*/ 16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1" h="207">
                  <a:moveTo>
                    <a:pt x="85" y="164"/>
                  </a:moveTo>
                  <a:cubicBezTo>
                    <a:pt x="92" y="164"/>
                    <a:pt x="101" y="163"/>
                    <a:pt x="111" y="159"/>
                  </a:cubicBezTo>
                  <a:cubicBezTo>
                    <a:pt x="111" y="198"/>
                    <a:pt x="111" y="198"/>
                    <a:pt x="111" y="198"/>
                  </a:cubicBezTo>
                  <a:cubicBezTo>
                    <a:pt x="104" y="201"/>
                    <a:pt x="97" y="203"/>
                    <a:pt x="91" y="205"/>
                  </a:cubicBezTo>
                  <a:cubicBezTo>
                    <a:pt x="84" y="206"/>
                    <a:pt x="77" y="207"/>
                    <a:pt x="68" y="207"/>
                  </a:cubicBezTo>
                  <a:cubicBezTo>
                    <a:pt x="51" y="207"/>
                    <a:pt x="38" y="202"/>
                    <a:pt x="30" y="193"/>
                  </a:cubicBezTo>
                  <a:cubicBezTo>
                    <a:pt x="22" y="185"/>
                    <a:pt x="19" y="171"/>
                    <a:pt x="19" y="153"/>
                  </a:cubicBezTo>
                  <a:cubicBezTo>
                    <a:pt x="19" y="89"/>
                    <a:pt x="19" y="89"/>
                    <a:pt x="19" y="89"/>
                  </a:cubicBezTo>
                  <a:cubicBezTo>
                    <a:pt x="0" y="89"/>
                    <a:pt x="0" y="89"/>
                    <a:pt x="0" y="89"/>
                  </a:cubicBezTo>
                  <a:cubicBezTo>
                    <a:pt x="0" y="49"/>
                    <a:pt x="0" y="49"/>
                    <a:pt x="0" y="49"/>
                  </a:cubicBezTo>
                  <a:cubicBezTo>
                    <a:pt x="19" y="49"/>
                    <a:pt x="19" y="49"/>
                    <a:pt x="19" y="49"/>
                  </a:cubicBezTo>
                  <a:cubicBezTo>
                    <a:pt x="19" y="9"/>
                    <a:pt x="19" y="9"/>
                    <a:pt x="19" y="9"/>
                  </a:cubicBezTo>
                  <a:cubicBezTo>
                    <a:pt x="71" y="0"/>
                    <a:pt x="71" y="0"/>
                    <a:pt x="71" y="0"/>
                  </a:cubicBezTo>
                  <a:cubicBezTo>
                    <a:pt x="71" y="49"/>
                    <a:pt x="71" y="49"/>
                    <a:pt x="71" y="49"/>
                  </a:cubicBezTo>
                  <a:cubicBezTo>
                    <a:pt x="105" y="49"/>
                    <a:pt x="105" y="49"/>
                    <a:pt x="105" y="49"/>
                  </a:cubicBezTo>
                  <a:cubicBezTo>
                    <a:pt x="105" y="89"/>
                    <a:pt x="105" y="89"/>
                    <a:pt x="105" y="89"/>
                  </a:cubicBezTo>
                  <a:cubicBezTo>
                    <a:pt x="71" y="89"/>
                    <a:pt x="71" y="89"/>
                    <a:pt x="71" y="89"/>
                  </a:cubicBezTo>
                  <a:cubicBezTo>
                    <a:pt x="71" y="149"/>
                    <a:pt x="71" y="149"/>
                    <a:pt x="71" y="149"/>
                  </a:cubicBezTo>
                  <a:cubicBezTo>
                    <a:pt x="71" y="159"/>
                    <a:pt x="76" y="164"/>
                    <a:pt x="85" y="164"/>
                  </a:cubicBez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9" name="Freeform 12"/>
            <p:cNvSpPr>
              <a:spLocks/>
            </p:cNvSpPr>
            <p:nvPr/>
          </p:nvSpPr>
          <p:spPr bwMode="auto">
            <a:xfrm>
              <a:off x="6500813" y="2392363"/>
              <a:ext cx="415925" cy="787400"/>
            </a:xfrm>
            <a:custGeom>
              <a:avLst/>
              <a:gdLst>
                <a:gd name="T0" fmla="*/ 85 w 111"/>
                <a:gd name="T1" fmla="*/ 164 h 207"/>
                <a:gd name="T2" fmla="*/ 111 w 111"/>
                <a:gd name="T3" fmla="*/ 159 h 207"/>
                <a:gd name="T4" fmla="*/ 111 w 111"/>
                <a:gd name="T5" fmla="*/ 198 h 207"/>
                <a:gd name="T6" fmla="*/ 90 w 111"/>
                <a:gd name="T7" fmla="*/ 205 h 207"/>
                <a:gd name="T8" fmla="*/ 68 w 111"/>
                <a:gd name="T9" fmla="*/ 207 h 207"/>
                <a:gd name="T10" fmla="*/ 30 w 111"/>
                <a:gd name="T11" fmla="*/ 193 h 207"/>
                <a:gd name="T12" fmla="*/ 18 w 111"/>
                <a:gd name="T13" fmla="*/ 153 h 207"/>
                <a:gd name="T14" fmla="*/ 18 w 111"/>
                <a:gd name="T15" fmla="*/ 89 h 207"/>
                <a:gd name="T16" fmla="*/ 0 w 111"/>
                <a:gd name="T17" fmla="*/ 89 h 207"/>
                <a:gd name="T18" fmla="*/ 0 w 111"/>
                <a:gd name="T19" fmla="*/ 49 h 207"/>
                <a:gd name="T20" fmla="*/ 18 w 111"/>
                <a:gd name="T21" fmla="*/ 49 h 207"/>
                <a:gd name="T22" fmla="*/ 18 w 111"/>
                <a:gd name="T23" fmla="*/ 9 h 207"/>
                <a:gd name="T24" fmla="*/ 71 w 111"/>
                <a:gd name="T25" fmla="*/ 0 h 207"/>
                <a:gd name="T26" fmla="*/ 71 w 111"/>
                <a:gd name="T27" fmla="*/ 49 h 207"/>
                <a:gd name="T28" fmla="*/ 104 w 111"/>
                <a:gd name="T29" fmla="*/ 49 h 207"/>
                <a:gd name="T30" fmla="*/ 104 w 111"/>
                <a:gd name="T31" fmla="*/ 89 h 207"/>
                <a:gd name="T32" fmla="*/ 71 w 111"/>
                <a:gd name="T33" fmla="*/ 89 h 207"/>
                <a:gd name="T34" fmla="*/ 71 w 111"/>
                <a:gd name="T35" fmla="*/ 149 h 207"/>
                <a:gd name="T36" fmla="*/ 85 w 111"/>
                <a:gd name="T37" fmla="*/ 16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1" h="207">
                  <a:moveTo>
                    <a:pt x="85" y="164"/>
                  </a:moveTo>
                  <a:cubicBezTo>
                    <a:pt x="92" y="164"/>
                    <a:pt x="101" y="163"/>
                    <a:pt x="111" y="159"/>
                  </a:cubicBezTo>
                  <a:cubicBezTo>
                    <a:pt x="111" y="198"/>
                    <a:pt x="111" y="198"/>
                    <a:pt x="111" y="198"/>
                  </a:cubicBezTo>
                  <a:cubicBezTo>
                    <a:pt x="104" y="201"/>
                    <a:pt x="97" y="203"/>
                    <a:pt x="90" y="205"/>
                  </a:cubicBezTo>
                  <a:cubicBezTo>
                    <a:pt x="84" y="206"/>
                    <a:pt x="77" y="207"/>
                    <a:pt x="68" y="207"/>
                  </a:cubicBezTo>
                  <a:cubicBezTo>
                    <a:pt x="51" y="207"/>
                    <a:pt x="38" y="202"/>
                    <a:pt x="30" y="193"/>
                  </a:cubicBezTo>
                  <a:cubicBezTo>
                    <a:pt x="22" y="185"/>
                    <a:pt x="18" y="171"/>
                    <a:pt x="18" y="153"/>
                  </a:cubicBezTo>
                  <a:cubicBezTo>
                    <a:pt x="18" y="89"/>
                    <a:pt x="18" y="89"/>
                    <a:pt x="18" y="89"/>
                  </a:cubicBezTo>
                  <a:cubicBezTo>
                    <a:pt x="0" y="89"/>
                    <a:pt x="0" y="89"/>
                    <a:pt x="0" y="89"/>
                  </a:cubicBezTo>
                  <a:cubicBezTo>
                    <a:pt x="0" y="49"/>
                    <a:pt x="0" y="49"/>
                    <a:pt x="0" y="49"/>
                  </a:cubicBezTo>
                  <a:cubicBezTo>
                    <a:pt x="18" y="49"/>
                    <a:pt x="18" y="49"/>
                    <a:pt x="18" y="49"/>
                  </a:cubicBezTo>
                  <a:cubicBezTo>
                    <a:pt x="18" y="9"/>
                    <a:pt x="18" y="9"/>
                    <a:pt x="18" y="9"/>
                  </a:cubicBezTo>
                  <a:cubicBezTo>
                    <a:pt x="71" y="0"/>
                    <a:pt x="71" y="0"/>
                    <a:pt x="71" y="0"/>
                  </a:cubicBezTo>
                  <a:cubicBezTo>
                    <a:pt x="71" y="49"/>
                    <a:pt x="71" y="49"/>
                    <a:pt x="71" y="49"/>
                  </a:cubicBezTo>
                  <a:cubicBezTo>
                    <a:pt x="104" y="49"/>
                    <a:pt x="104" y="49"/>
                    <a:pt x="104" y="49"/>
                  </a:cubicBezTo>
                  <a:cubicBezTo>
                    <a:pt x="104" y="89"/>
                    <a:pt x="104" y="89"/>
                    <a:pt x="104" y="89"/>
                  </a:cubicBezTo>
                  <a:cubicBezTo>
                    <a:pt x="71" y="89"/>
                    <a:pt x="71" y="89"/>
                    <a:pt x="71" y="89"/>
                  </a:cubicBezTo>
                  <a:cubicBezTo>
                    <a:pt x="71" y="149"/>
                    <a:pt x="71" y="149"/>
                    <a:pt x="71" y="149"/>
                  </a:cubicBezTo>
                  <a:cubicBezTo>
                    <a:pt x="71" y="159"/>
                    <a:pt x="76" y="164"/>
                    <a:pt x="85" y="164"/>
                  </a:cubicBez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20" name="Freeform 13"/>
            <p:cNvSpPr>
              <a:spLocks noEditPoints="1"/>
            </p:cNvSpPr>
            <p:nvPr/>
          </p:nvSpPr>
          <p:spPr bwMode="auto">
            <a:xfrm>
              <a:off x="6962775" y="2566988"/>
              <a:ext cx="547687" cy="612775"/>
            </a:xfrm>
            <a:custGeom>
              <a:avLst/>
              <a:gdLst>
                <a:gd name="T0" fmla="*/ 127 w 146"/>
                <a:gd name="T1" fmla="*/ 18 h 161"/>
                <a:gd name="T2" fmla="*/ 74 w 146"/>
                <a:gd name="T3" fmla="*/ 0 h 161"/>
                <a:gd name="T4" fmla="*/ 19 w 146"/>
                <a:gd name="T5" fmla="*/ 21 h 161"/>
                <a:gd name="T6" fmla="*/ 0 w 146"/>
                <a:gd name="T7" fmla="*/ 81 h 161"/>
                <a:gd name="T8" fmla="*/ 21 w 146"/>
                <a:gd name="T9" fmla="*/ 140 h 161"/>
                <a:gd name="T10" fmla="*/ 79 w 146"/>
                <a:gd name="T11" fmla="*/ 161 h 161"/>
                <a:gd name="T12" fmla="*/ 110 w 146"/>
                <a:gd name="T13" fmla="*/ 158 h 161"/>
                <a:gd name="T14" fmla="*/ 136 w 146"/>
                <a:gd name="T15" fmla="*/ 149 h 161"/>
                <a:gd name="T16" fmla="*/ 128 w 146"/>
                <a:gd name="T17" fmla="*/ 114 h 161"/>
                <a:gd name="T18" fmla="*/ 111 w 146"/>
                <a:gd name="T19" fmla="*/ 120 h 161"/>
                <a:gd name="T20" fmla="*/ 86 w 146"/>
                <a:gd name="T21" fmla="*/ 123 h 161"/>
                <a:gd name="T22" fmla="*/ 62 w 146"/>
                <a:gd name="T23" fmla="*/ 115 h 161"/>
                <a:gd name="T24" fmla="*/ 52 w 146"/>
                <a:gd name="T25" fmla="*/ 95 h 161"/>
                <a:gd name="T26" fmla="*/ 146 w 146"/>
                <a:gd name="T27" fmla="*/ 95 h 161"/>
                <a:gd name="T28" fmla="*/ 146 w 146"/>
                <a:gd name="T29" fmla="*/ 71 h 161"/>
                <a:gd name="T30" fmla="*/ 127 w 146"/>
                <a:gd name="T31" fmla="*/ 18 h 161"/>
                <a:gd name="T32" fmla="*/ 53 w 146"/>
                <a:gd name="T33" fmla="*/ 61 h 161"/>
                <a:gd name="T34" fmla="*/ 61 w 146"/>
                <a:gd name="T35" fmla="*/ 42 h 161"/>
                <a:gd name="T36" fmla="*/ 76 w 146"/>
                <a:gd name="T37" fmla="*/ 37 h 161"/>
                <a:gd name="T38" fmla="*/ 92 w 146"/>
                <a:gd name="T39" fmla="*/ 43 h 161"/>
                <a:gd name="T40" fmla="*/ 98 w 146"/>
                <a:gd name="T41" fmla="*/ 61 h 161"/>
                <a:gd name="T42" fmla="*/ 53 w 146"/>
                <a:gd name="T43" fmla="*/ 6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6" h="161">
                  <a:moveTo>
                    <a:pt x="127" y="18"/>
                  </a:moveTo>
                  <a:cubicBezTo>
                    <a:pt x="115" y="6"/>
                    <a:pt x="97" y="0"/>
                    <a:pt x="74" y="0"/>
                  </a:cubicBezTo>
                  <a:cubicBezTo>
                    <a:pt x="50" y="0"/>
                    <a:pt x="32" y="7"/>
                    <a:pt x="19" y="21"/>
                  </a:cubicBezTo>
                  <a:cubicBezTo>
                    <a:pt x="6" y="35"/>
                    <a:pt x="0" y="55"/>
                    <a:pt x="0" y="81"/>
                  </a:cubicBezTo>
                  <a:cubicBezTo>
                    <a:pt x="0" y="107"/>
                    <a:pt x="7" y="126"/>
                    <a:pt x="21" y="140"/>
                  </a:cubicBezTo>
                  <a:cubicBezTo>
                    <a:pt x="34" y="154"/>
                    <a:pt x="54" y="161"/>
                    <a:pt x="79" y="161"/>
                  </a:cubicBezTo>
                  <a:cubicBezTo>
                    <a:pt x="91" y="161"/>
                    <a:pt x="102" y="160"/>
                    <a:pt x="110" y="158"/>
                  </a:cubicBezTo>
                  <a:cubicBezTo>
                    <a:pt x="119" y="157"/>
                    <a:pt x="128" y="154"/>
                    <a:pt x="136" y="149"/>
                  </a:cubicBezTo>
                  <a:cubicBezTo>
                    <a:pt x="128" y="114"/>
                    <a:pt x="128" y="114"/>
                    <a:pt x="128" y="114"/>
                  </a:cubicBezTo>
                  <a:cubicBezTo>
                    <a:pt x="122" y="117"/>
                    <a:pt x="116" y="119"/>
                    <a:pt x="111" y="120"/>
                  </a:cubicBezTo>
                  <a:cubicBezTo>
                    <a:pt x="103" y="122"/>
                    <a:pt x="95" y="123"/>
                    <a:pt x="86" y="123"/>
                  </a:cubicBezTo>
                  <a:cubicBezTo>
                    <a:pt x="75" y="123"/>
                    <a:pt x="67" y="120"/>
                    <a:pt x="62" y="115"/>
                  </a:cubicBezTo>
                  <a:cubicBezTo>
                    <a:pt x="56" y="110"/>
                    <a:pt x="53" y="103"/>
                    <a:pt x="52" y="95"/>
                  </a:cubicBezTo>
                  <a:cubicBezTo>
                    <a:pt x="146" y="95"/>
                    <a:pt x="146" y="95"/>
                    <a:pt x="146" y="95"/>
                  </a:cubicBezTo>
                  <a:cubicBezTo>
                    <a:pt x="146" y="71"/>
                    <a:pt x="146" y="71"/>
                    <a:pt x="146" y="71"/>
                  </a:cubicBezTo>
                  <a:cubicBezTo>
                    <a:pt x="146" y="48"/>
                    <a:pt x="140" y="31"/>
                    <a:pt x="127" y="18"/>
                  </a:cubicBezTo>
                  <a:moveTo>
                    <a:pt x="53" y="61"/>
                  </a:moveTo>
                  <a:cubicBezTo>
                    <a:pt x="54" y="53"/>
                    <a:pt x="57" y="46"/>
                    <a:pt x="61" y="42"/>
                  </a:cubicBezTo>
                  <a:cubicBezTo>
                    <a:pt x="65" y="39"/>
                    <a:pt x="70" y="37"/>
                    <a:pt x="76" y="37"/>
                  </a:cubicBezTo>
                  <a:cubicBezTo>
                    <a:pt x="83" y="37"/>
                    <a:pt x="88" y="39"/>
                    <a:pt x="92" y="43"/>
                  </a:cubicBezTo>
                  <a:cubicBezTo>
                    <a:pt x="96" y="48"/>
                    <a:pt x="98" y="54"/>
                    <a:pt x="98" y="61"/>
                  </a:cubicBezTo>
                  <a:lnTo>
                    <a:pt x="53" y="61"/>
                  </a:lnTo>
                  <a:close/>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21" name="Freeform 14"/>
            <p:cNvSpPr>
              <a:spLocks noEditPoints="1"/>
            </p:cNvSpPr>
            <p:nvPr/>
          </p:nvSpPr>
          <p:spPr bwMode="auto">
            <a:xfrm>
              <a:off x="4230688" y="2566988"/>
              <a:ext cx="547687" cy="612775"/>
            </a:xfrm>
            <a:custGeom>
              <a:avLst/>
              <a:gdLst>
                <a:gd name="T0" fmla="*/ 127 w 146"/>
                <a:gd name="T1" fmla="*/ 18 h 161"/>
                <a:gd name="T2" fmla="*/ 74 w 146"/>
                <a:gd name="T3" fmla="*/ 0 h 161"/>
                <a:gd name="T4" fmla="*/ 19 w 146"/>
                <a:gd name="T5" fmla="*/ 21 h 161"/>
                <a:gd name="T6" fmla="*/ 0 w 146"/>
                <a:gd name="T7" fmla="*/ 81 h 161"/>
                <a:gd name="T8" fmla="*/ 20 w 146"/>
                <a:gd name="T9" fmla="*/ 140 h 161"/>
                <a:gd name="T10" fmla="*/ 79 w 146"/>
                <a:gd name="T11" fmla="*/ 161 h 161"/>
                <a:gd name="T12" fmla="*/ 110 w 146"/>
                <a:gd name="T13" fmla="*/ 158 h 161"/>
                <a:gd name="T14" fmla="*/ 136 w 146"/>
                <a:gd name="T15" fmla="*/ 149 h 161"/>
                <a:gd name="T16" fmla="*/ 128 w 146"/>
                <a:gd name="T17" fmla="*/ 114 h 161"/>
                <a:gd name="T18" fmla="*/ 111 w 146"/>
                <a:gd name="T19" fmla="*/ 120 h 161"/>
                <a:gd name="T20" fmla="*/ 85 w 146"/>
                <a:gd name="T21" fmla="*/ 123 h 161"/>
                <a:gd name="T22" fmla="*/ 62 w 146"/>
                <a:gd name="T23" fmla="*/ 115 h 161"/>
                <a:gd name="T24" fmla="*/ 52 w 146"/>
                <a:gd name="T25" fmla="*/ 95 h 161"/>
                <a:gd name="T26" fmla="*/ 146 w 146"/>
                <a:gd name="T27" fmla="*/ 95 h 161"/>
                <a:gd name="T28" fmla="*/ 146 w 146"/>
                <a:gd name="T29" fmla="*/ 71 h 161"/>
                <a:gd name="T30" fmla="*/ 127 w 146"/>
                <a:gd name="T31" fmla="*/ 18 h 161"/>
                <a:gd name="T32" fmla="*/ 53 w 146"/>
                <a:gd name="T33" fmla="*/ 61 h 161"/>
                <a:gd name="T34" fmla="*/ 61 w 146"/>
                <a:gd name="T35" fmla="*/ 42 h 161"/>
                <a:gd name="T36" fmla="*/ 76 w 146"/>
                <a:gd name="T37" fmla="*/ 37 h 161"/>
                <a:gd name="T38" fmla="*/ 92 w 146"/>
                <a:gd name="T39" fmla="*/ 43 h 161"/>
                <a:gd name="T40" fmla="*/ 98 w 146"/>
                <a:gd name="T41" fmla="*/ 61 h 161"/>
                <a:gd name="T42" fmla="*/ 53 w 146"/>
                <a:gd name="T43" fmla="*/ 6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6" h="161">
                  <a:moveTo>
                    <a:pt x="127" y="18"/>
                  </a:moveTo>
                  <a:cubicBezTo>
                    <a:pt x="115" y="6"/>
                    <a:pt x="97" y="0"/>
                    <a:pt x="74" y="0"/>
                  </a:cubicBezTo>
                  <a:cubicBezTo>
                    <a:pt x="50" y="0"/>
                    <a:pt x="32" y="7"/>
                    <a:pt x="19" y="21"/>
                  </a:cubicBezTo>
                  <a:cubicBezTo>
                    <a:pt x="6" y="35"/>
                    <a:pt x="0" y="55"/>
                    <a:pt x="0" y="81"/>
                  </a:cubicBezTo>
                  <a:cubicBezTo>
                    <a:pt x="0" y="107"/>
                    <a:pt x="7" y="126"/>
                    <a:pt x="20" y="140"/>
                  </a:cubicBezTo>
                  <a:cubicBezTo>
                    <a:pt x="34" y="154"/>
                    <a:pt x="54" y="161"/>
                    <a:pt x="79" y="161"/>
                  </a:cubicBezTo>
                  <a:cubicBezTo>
                    <a:pt x="91" y="161"/>
                    <a:pt x="102" y="160"/>
                    <a:pt x="110" y="158"/>
                  </a:cubicBezTo>
                  <a:cubicBezTo>
                    <a:pt x="119" y="157"/>
                    <a:pt x="128" y="154"/>
                    <a:pt x="136" y="149"/>
                  </a:cubicBezTo>
                  <a:cubicBezTo>
                    <a:pt x="128" y="114"/>
                    <a:pt x="128" y="114"/>
                    <a:pt x="128" y="114"/>
                  </a:cubicBezTo>
                  <a:cubicBezTo>
                    <a:pt x="122" y="117"/>
                    <a:pt x="116" y="119"/>
                    <a:pt x="111" y="120"/>
                  </a:cubicBezTo>
                  <a:cubicBezTo>
                    <a:pt x="103" y="122"/>
                    <a:pt x="95" y="123"/>
                    <a:pt x="85" y="123"/>
                  </a:cubicBezTo>
                  <a:cubicBezTo>
                    <a:pt x="75" y="123"/>
                    <a:pt x="67" y="120"/>
                    <a:pt x="62" y="115"/>
                  </a:cubicBezTo>
                  <a:cubicBezTo>
                    <a:pt x="56" y="110"/>
                    <a:pt x="53" y="103"/>
                    <a:pt x="52" y="95"/>
                  </a:cubicBezTo>
                  <a:cubicBezTo>
                    <a:pt x="146" y="95"/>
                    <a:pt x="146" y="95"/>
                    <a:pt x="146" y="95"/>
                  </a:cubicBezTo>
                  <a:cubicBezTo>
                    <a:pt x="146" y="71"/>
                    <a:pt x="146" y="71"/>
                    <a:pt x="146" y="71"/>
                  </a:cubicBezTo>
                  <a:cubicBezTo>
                    <a:pt x="146" y="48"/>
                    <a:pt x="139" y="31"/>
                    <a:pt x="127" y="18"/>
                  </a:cubicBezTo>
                  <a:moveTo>
                    <a:pt x="53" y="61"/>
                  </a:moveTo>
                  <a:cubicBezTo>
                    <a:pt x="54" y="53"/>
                    <a:pt x="57" y="46"/>
                    <a:pt x="61" y="42"/>
                  </a:cubicBezTo>
                  <a:cubicBezTo>
                    <a:pt x="65" y="39"/>
                    <a:pt x="70" y="37"/>
                    <a:pt x="76" y="37"/>
                  </a:cubicBezTo>
                  <a:cubicBezTo>
                    <a:pt x="83" y="37"/>
                    <a:pt x="88" y="39"/>
                    <a:pt x="92" y="43"/>
                  </a:cubicBezTo>
                  <a:cubicBezTo>
                    <a:pt x="96" y="48"/>
                    <a:pt x="98" y="54"/>
                    <a:pt x="98" y="61"/>
                  </a:cubicBezTo>
                  <a:lnTo>
                    <a:pt x="53" y="61"/>
                  </a:lnTo>
                  <a:close/>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grpSp>
    </p:spTree>
    <p:extLst>
      <p:ext uri="{BB962C8B-B14F-4D97-AF65-F5344CB8AC3E}">
        <p14:creationId xmlns:p14="http://schemas.microsoft.com/office/powerpoint/2010/main" xmlns="" val="3098710351"/>
      </p:ext>
    </p:extLst>
  </p:cSld>
  <p:clrMapOvr>
    <a:masterClrMapping/>
  </p:clrMapOvr>
  <p:transition>
    <p:fade/>
  </p:transition>
  <p:timing>
    <p:tnLst>
      <p:par>
        <p:cTn id="1" dur="indefinite" restart="never" nodeType="tmRoot"/>
      </p:par>
    </p:tnLst>
  </p:timing>
  <p:extLst mod="1">
    <p:ext uri="{DCECCB84-F9BA-43D5-87BE-67443E8EF086}">
      <p15:sldGuideLst xmlns:p15="http://schemas.microsoft.com/office/powerpoint/2012/main" xmlns="">
        <p15:guide id="1" pos="3168">
          <p15:clr>
            <a:srgbClr val="FBAE40"/>
          </p15:clr>
        </p15:guide>
        <p15:guide id="2" orient="horz" pos="2448">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Portada Negra con Texto">
    <p:bg>
      <p:bgPr>
        <a:solidFill>
          <a:schemeClr val="tx1"/>
        </a:solidFill>
        <a:effectLst/>
      </p:bgPr>
    </p:bg>
    <p:spTree>
      <p:nvGrpSpPr>
        <p:cNvPr id="1" name=""/>
        <p:cNvGrpSpPr/>
        <p:nvPr/>
      </p:nvGrpSpPr>
      <p:grpSpPr>
        <a:xfrm>
          <a:off x="0" y="0"/>
          <a:ext cx="0" cy="0"/>
          <a:chOff x="0" y="0"/>
          <a:chExt cx="0" cy="0"/>
        </a:xfrm>
      </p:grpSpPr>
      <p:sp>
        <p:nvSpPr>
          <p:cNvPr id="7" name="Title 1"/>
          <p:cNvSpPr>
            <a:spLocks noGrp="1"/>
          </p:cNvSpPr>
          <p:nvPr>
            <p:ph type="ctrTitle"/>
          </p:nvPr>
        </p:nvSpPr>
        <p:spPr bwMode="gray">
          <a:xfrm>
            <a:off x="2941200" y="1798200"/>
            <a:ext cx="4176000" cy="4176000"/>
          </a:xfrm>
          <a:prstGeom prst="ellipse">
            <a:avLst/>
          </a:prstGeom>
          <a:ln>
            <a:solidFill>
              <a:schemeClr val="accent1"/>
            </a:solidFill>
          </a:ln>
        </p:spPr>
        <p:txBody>
          <a:bodyPr lIns="0" tIns="0" rIns="0" bIns="0" anchor="ctr" anchorCtr="0">
            <a:noAutofit/>
          </a:bodyPr>
          <a:lstStyle>
            <a:lvl1pPr algn="ctr">
              <a:lnSpc>
                <a:spcPct val="100000"/>
              </a:lnSpc>
              <a:defRPr sz="3600" b="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r>
              <a:rPr lang="en-US" noProof="0" dirty="0" smtClean="0"/>
              <a:t>Click to edit Master title style</a:t>
            </a:r>
            <a:endParaRPr lang="en-US" noProof="0" dirty="0"/>
          </a:p>
        </p:txBody>
      </p:sp>
      <p:sp>
        <p:nvSpPr>
          <p:cNvPr id="8" name="Subtitle 2"/>
          <p:cNvSpPr>
            <a:spLocks noGrp="1"/>
          </p:cNvSpPr>
          <p:nvPr>
            <p:ph type="subTitle" idx="1"/>
          </p:nvPr>
        </p:nvSpPr>
        <p:spPr bwMode="gray">
          <a:xfrm>
            <a:off x="528638" y="6550552"/>
            <a:ext cx="4392612" cy="504000"/>
          </a:xfrm>
          <a:prstGeom prst="rect">
            <a:avLst/>
          </a:prstGeom>
        </p:spPr>
        <p:txBody>
          <a:bodyPr lIns="0" tIns="0" rIns="0" bIns="0" anchor="b">
            <a:noAutofit/>
          </a:bodyPr>
          <a:lstStyle>
            <a:lvl1pPr marL="0" indent="0" algn="l">
              <a:lnSpc>
                <a:spcPct val="100000"/>
              </a:lnSpc>
              <a:spcBef>
                <a:spcPts val="0"/>
              </a:spcBef>
              <a:spcAft>
                <a:spcPts val="600"/>
              </a:spcAft>
              <a:buNone/>
              <a:defRPr sz="16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dirty="0" smtClean="0"/>
              <a:t>Click to edit Master subtitle style</a:t>
            </a:r>
            <a:endParaRPr lang="en-US" noProof="0" dirty="0"/>
          </a:p>
        </p:txBody>
      </p:sp>
      <p:sp>
        <p:nvSpPr>
          <p:cNvPr id="9" name="Text Placeholder 4"/>
          <p:cNvSpPr>
            <a:spLocks noGrp="1"/>
          </p:cNvSpPr>
          <p:nvPr>
            <p:ph type="body" sz="quarter" idx="10"/>
          </p:nvPr>
        </p:nvSpPr>
        <p:spPr>
          <a:xfrm>
            <a:off x="528638" y="7054572"/>
            <a:ext cx="4392000" cy="180000"/>
          </a:xfrm>
          <a:prstGeom prst="rect">
            <a:avLst/>
          </a:prstGeom>
        </p:spPr>
        <p:txBody>
          <a:bodyPr lIns="0" tIns="0" rIns="0" bIns="0" anchor="b"/>
          <a:lstStyle>
            <a:lvl1pPr marL="0" indent="0">
              <a:lnSpc>
                <a:spcPct val="100000"/>
              </a:lnSpc>
              <a:spcBef>
                <a:spcPts val="0"/>
              </a:spcBef>
              <a:spcAft>
                <a:spcPts val="0"/>
              </a:spcAft>
              <a:buNone/>
              <a:defRPr sz="10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smtClean="0"/>
              <a:t>Click to edit Master text styles</a:t>
            </a:r>
          </a:p>
        </p:txBody>
      </p:sp>
      <p:grpSp>
        <p:nvGrpSpPr>
          <p:cNvPr id="22" name="Group 21"/>
          <p:cNvGrpSpPr>
            <a:grpSpLocks noChangeAspect="1"/>
          </p:cNvGrpSpPr>
          <p:nvPr userDrawn="1"/>
        </p:nvGrpSpPr>
        <p:grpSpPr>
          <a:xfrm>
            <a:off x="528638" y="538164"/>
            <a:ext cx="1896711" cy="360000"/>
            <a:chOff x="3519488" y="2373313"/>
            <a:chExt cx="4265612" cy="809625"/>
          </a:xfrm>
        </p:grpSpPr>
        <p:sp>
          <p:nvSpPr>
            <p:cNvPr id="23" name="AutoShape 3"/>
            <p:cNvSpPr>
              <a:spLocks noChangeAspect="1" noChangeArrowheads="1" noTextEdit="1"/>
            </p:cNvSpPr>
            <p:nvPr/>
          </p:nvSpPr>
          <p:spPr bwMode="auto">
            <a:xfrm>
              <a:off x="3519488" y="2373313"/>
              <a:ext cx="4262437" cy="8096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dirty="0">
                <a:solidFill>
                  <a:schemeClr val="bg1"/>
                </a:solidFill>
              </a:endParaRPr>
            </a:p>
          </p:txBody>
        </p:sp>
        <p:sp>
          <p:nvSpPr>
            <p:cNvPr id="24" name="Oval 5"/>
            <p:cNvSpPr>
              <a:spLocks noChangeArrowheads="1"/>
            </p:cNvSpPr>
            <p:nvPr/>
          </p:nvSpPr>
          <p:spPr bwMode="auto">
            <a:xfrm>
              <a:off x="7559675" y="2951163"/>
              <a:ext cx="225425" cy="228600"/>
            </a:xfrm>
            <a:prstGeom prst="ellipse">
              <a:avLst/>
            </a:prstGeom>
            <a:solidFill>
              <a:srgbClr val="86BC2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solidFill>
                  <a:schemeClr val="bg1"/>
                </a:solidFill>
              </a:endParaRPr>
            </a:p>
          </p:txBody>
        </p:sp>
        <p:sp>
          <p:nvSpPr>
            <p:cNvPr id="25" name="Freeform 6"/>
            <p:cNvSpPr>
              <a:spLocks noEditPoints="1"/>
            </p:cNvSpPr>
            <p:nvPr/>
          </p:nvSpPr>
          <p:spPr bwMode="auto">
            <a:xfrm>
              <a:off x="3522663" y="2376488"/>
              <a:ext cx="647700" cy="790575"/>
            </a:xfrm>
            <a:custGeom>
              <a:avLst/>
              <a:gdLst>
                <a:gd name="T0" fmla="*/ 172 w 172"/>
                <a:gd name="T1" fmla="*/ 100 h 208"/>
                <a:gd name="T2" fmla="*/ 144 w 172"/>
                <a:gd name="T3" fmla="*/ 180 h 208"/>
                <a:gd name="T4" fmla="*/ 65 w 172"/>
                <a:gd name="T5" fmla="*/ 208 h 208"/>
                <a:gd name="T6" fmla="*/ 0 w 172"/>
                <a:gd name="T7" fmla="*/ 208 h 208"/>
                <a:gd name="T8" fmla="*/ 0 w 172"/>
                <a:gd name="T9" fmla="*/ 0 h 208"/>
                <a:gd name="T10" fmla="*/ 70 w 172"/>
                <a:gd name="T11" fmla="*/ 0 h 208"/>
                <a:gd name="T12" fmla="*/ 145 w 172"/>
                <a:gd name="T13" fmla="*/ 26 h 208"/>
                <a:gd name="T14" fmla="*/ 172 w 172"/>
                <a:gd name="T15" fmla="*/ 100 h 208"/>
                <a:gd name="T16" fmla="*/ 115 w 172"/>
                <a:gd name="T17" fmla="*/ 102 h 208"/>
                <a:gd name="T18" fmla="*/ 104 w 172"/>
                <a:gd name="T19" fmla="*/ 59 h 208"/>
                <a:gd name="T20" fmla="*/ 71 w 172"/>
                <a:gd name="T21" fmla="*/ 45 h 208"/>
                <a:gd name="T22" fmla="*/ 55 w 172"/>
                <a:gd name="T23" fmla="*/ 45 h 208"/>
                <a:gd name="T24" fmla="*/ 55 w 172"/>
                <a:gd name="T25" fmla="*/ 162 h 208"/>
                <a:gd name="T26" fmla="*/ 67 w 172"/>
                <a:gd name="T27" fmla="*/ 162 h 208"/>
                <a:gd name="T28" fmla="*/ 103 w 172"/>
                <a:gd name="T29" fmla="*/ 147 h 208"/>
                <a:gd name="T30" fmla="*/ 115 w 172"/>
                <a:gd name="T31" fmla="*/ 102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2" h="208">
                  <a:moveTo>
                    <a:pt x="172" y="100"/>
                  </a:moveTo>
                  <a:cubicBezTo>
                    <a:pt x="172" y="134"/>
                    <a:pt x="163" y="161"/>
                    <a:pt x="144" y="180"/>
                  </a:cubicBezTo>
                  <a:cubicBezTo>
                    <a:pt x="125" y="199"/>
                    <a:pt x="99" y="208"/>
                    <a:pt x="65" y="208"/>
                  </a:cubicBezTo>
                  <a:cubicBezTo>
                    <a:pt x="0" y="208"/>
                    <a:pt x="0" y="208"/>
                    <a:pt x="0" y="208"/>
                  </a:cubicBezTo>
                  <a:cubicBezTo>
                    <a:pt x="0" y="0"/>
                    <a:pt x="0" y="0"/>
                    <a:pt x="0" y="0"/>
                  </a:cubicBezTo>
                  <a:cubicBezTo>
                    <a:pt x="70" y="0"/>
                    <a:pt x="70" y="0"/>
                    <a:pt x="70" y="0"/>
                  </a:cubicBezTo>
                  <a:cubicBezTo>
                    <a:pt x="103" y="0"/>
                    <a:pt x="128" y="9"/>
                    <a:pt x="145" y="26"/>
                  </a:cubicBezTo>
                  <a:cubicBezTo>
                    <a:pt x="163" y="43"/>
                    <a:pt x="172" y="67"/>
                    <a:pt x="172" y="100"/>
                  </a:cubicBezTo>
                  <a:moveTo>
                    <a:pt x="115" y="102"/>
                  </a:moveTo>
                  <a:cubicBezTo>
                    <a:pt x="115" y="83"/>
                    <a:pt x="111" y="68"/>
                    <a:pt x="104" y="59"/>
                  </a:cubicBezTo>
                  <a:cubicBezTo>
                    <a:pt x="97" y="50"/>
                    <a:pt x="86" y="45"/>
                    <a:pt x="71" y="45"/>
                  </a:cubicBezTo>
                  <a:cubicBezTo>
                    <a:pt x="55" y="45"/>
                    <a:pt x="55" y="45"/>
                    <a:pt x="55" y="45"/>
                  </a:cubicBezTo>
                  <a:cubicBezTo>
                    <a:pt x="55" y="162"/>
                    <a:pt x="55" y="162"/>
                    <a:pt x="55" y="162"/>
                  </a:cubicBezTo>
                  <a:cubicBezTo>
                    <a:pt x="67" y="162"/>
                    <a:pt x="67" y="162"/>
                    <a:pt x="67" y="162"/>
                  </a:cubicBezTo>
                  <a:cubicBezTo>
                    <a:pt x="83" y="162"/>
                    <a:pt x="96" y="157"/>
                    <a:pt x="103" y="147"/>
                  </a:cubicBezTo>
                  <a:cubicBezTo>
                    <a:pt x="111" y="137"/>
                    <a:pt x="115" y="122"/>
                    <a:pt x="115" y="102"/>
                  </a:cubicBezTo>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solidFill>
                  <a:schemeClr val="bg1"/>
                </a:solidFill>
              </a:endParaRPr>
            </a:p>
          </p:txBody>
        </p:sp>
        <p:sp>
          <p:nvSpPr>
            <p:cNvPr id="26" name="Rectangle 7"/>
            <p:cNvSpPr>
              <a:spLocks noChangeArrowheads="1"/>
            </p:cNvSpPr>
            <p:nvPr/>
          </p:nvSpPr>
          <p:spPr bwMode="auto">
            <a:xfrm>
              <a:off x="4854575" y="2373313"/>
              <a:ext cx="195262" cy="793750"/>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dirty="0">
                <a:solidFill>
                  <a:schemeClr val="bg1"/>
                </a:solidFill>
              </a:endParaRPr>
            </a:p>
          </p:txBody>
        </p:sp>
        <p:sp>
          <p:nvSpPr>
            <p:cNvPr id="27" name="Freeform 8"/>
            <p:cNvSpPr>
              <a:spLocks noEditPoints="1"/>
            </p:cNvSpPr>
            <p:nvPr/>
          </p:nvSpPr>
          <p:spPr bwMode="auto">
            <a:xfrm>
              <a:off x="5124450" y="2566988"/>
              <a:ext cx="571500" cy="612775"/>
            </a:xfrm>
            <a:custGeom>
              <a:avLst/>
              <a:gdLst>
                <a:gd name="T0" fmla="*/ 152 w 152"/>
                <a:gd name="T1" fmla="*/ 80 h 161"/>
                <a:gd name="T2" fmla="*/ 132 w 152"/>
                <a:gd name="T3" fmla="*/ 139 h 161"/>
                <a:gd name="T4" fmla="*/ 76 w 152"/>
                <a:gd name="T5" fmla="*/ 161 h 161"/>
                <a:gd name="T6" fmla="*/ 21 w 152"/>
                <a:gd name="T7" fmla="*/ 139 h 161"/>
                <a:gd name="T8" fmla="*/ 0 w 152"/>
                <a:gd name="T9" fmla="*/ 80 h 161"/>
                <a:gd name="T10" fmla="*/ 20 w 152"/>
                <a:gd name="T11" fmla="*/ 21 h 161"/>
                <a:gd name="T12" fmla="*/ 76 w 152"/>
                <a:gd name="T13" fmla="*/ 0 h 161"/>
                <a:gd name="T14" fmla="*/ 116 w 152"/>
                <a:gd name="T15" fmla="*/ 10 h 161"/>
                <a:gd name="T16" fmla="*/ 142 w 152"/>
                <a:gd name="T17" fmla="*/ 38 h 161"/>
                <a:gd name="T18" fmla="*/ 152 w 152"/>
                <a:gd name="T19" fmla="*/ 80 h 161"/>
                <a:gd name="T20" fmla="*/ 53 w 152"/>
                <a:gd name="T21" fmla="*/ 80 h 161"/>
                <a:gd name="T22" fmla="*/ 59 w 152"/>
                <a:gd name="T23" fmla="*/ 110 h 161"/>
                <a:gd name="T24" fmla="*/ 76 w 152"/>
                <a:gd name="T25" fmla="*/ 121 h 161"/>
                <a:gd name="T26" fmla="*/ 93 w 152"/>
                <a:gd name="T27" fmla="*/ 110 h 161"/>
                <a:gd name="T28" fmla="*/ 98 w 152"/>
                <a:gd name="T29" fmla="*/ 80 h 161"/>
                <a:gd name="T30" fmla="*/ 93 w 152"/>
                <a:gd name="T31" fmla="*/ 50 h 161"/>
                <a:gd name="T32" fmla="*/ 76 w 152"/>
                <a:gd name="T33" fmla="*/ 40 h 161"/>
                <a:gd name="T34" fmla="*/ 59 w 152"/>
                <a:gd name="T35" fmla="*/ 50 h 161"/>
                <a:gd name="T36" fmla="*/ 53 w 152"/>
                <a:gd name="T37" fmla="*/ 8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2" h="161">
                  <a:moveTo>
                    <a:pt x="152" y="80"/>
                  </a:moveTo>
                  <a:cubicBezTo>
                    <a:pt x="152" y="105"/>
                    <a:pt x="145" y="125"/>
                    <a:pt x="132" y="139"/>
                  </a:cubicBezTo>
                  <a:cubicBezTo>
                    <a:pt x="118" y="154"/>
                    <a:pt x="100" y="161"/>
                    <a:pt x="76" y="161"/>
                  </a:cubicBezTo>
                  <a:cubicBezTo>
                    <a:pt x="53" y="161"/>
                    <a:pt x="34" y="153"/>
                    <a:pt x="21" y="139"/>
                  </a:cubicBezTo>
                  <a:cubicBezTo>
                    <a:pt x="7" y="124"/>
                    <a:pt x="0" y="105"/>
                    <a:pt x="0" y="80"/>
                  </a:cubicBezTo>
                  <a:cubicBezTo>
                    <a:pt x="0" y="55"/>
                    <a:pt x="7" y="35"/>
                    <a:pt x="20" y="21"/>
                  </a:cubicBezTo>
                  <a:cubicBezTo>
                    <a:pt x="34" y="7"/>
                    <a:pt x="52" y="0"/>
                    <a:pt x="76" y="0"/>
                  </a:cubicBezTo>
                  <a:cubicBezTo>
                    <a:pt x="91" y="0"/>
                    <a:pt x="104" y="3"/>
                    <a:pt x="116" y="10"/>
                  </a:cubicBezTo>
                  <a:cubicBezTo>
                    <a:pt x="127" y="16"/>
                    <a:pt x="136" y="26"/>
                    <a:pt x="142" y="38"/>
                  </a:cubicBezTo>
                  <a:cubicBezTo>
                    <a:pt x="148" y="50"/>
                    <a:pt x="152" y="64"/>
                    <a:pt x="152" y="80"/>
                  </a:cubicBezTo>
                  <a:moveTo>
                    <a:pt x="53" y="80"/>
                  </a:moveTo>
                  <a:cubicBezTo>
                    <a:pt x="53" y="93"/>
                    <a:pt x="55" y="104"/>
                    <a:pt x="59" y="110"/>
                  </a:cubicBezTo>
                  <a:cubicBezTo>
                    <a:pt x="62" y="117"/>
                    <a:pt x="68" y="121"/>
                    <a:pt x="76" y="121"/>
                  </a:cubicBezTo>
                  <a:cubicBezTo>
                    <a:pt x="84" y="121"/>
                    <a:pt x="90" y="117"/>
                    <a:pt x="93" y="110"/>
                  </a:cubicBezTo>
                  <a:cubicBezTo>
                    <a:pt x="97" y="104"/>
                    <a:pt x="98" y="93"/>
                    <a:pt x="98" y="80"/>
                  </a:cubicBezTo>
                  <a:cubicBezTo>
                    <a:pt x="98" y="67"/>
                    <a:pt x="97" y="57"/>
                    <a:pt x="93" y="50"/>
                  </a:cubicBezTo>
                  <a:cubicBezTo>
                    <a:pt x="90" y="43"/>
                    <a:pt x="84" y="40"/>
                    <a:pt x="76" y="40"/>
                  </a:cubicBezTo>
                  <a:cubicBezTo>
                    <a:pt x="68" y="40"/>
                    <a:pt x="62" y="43"/>
                    <a:pt x="59" y="50"/>
                  </a:cubicBezTo>
                  <a:cubicBezTo>
                    <a:pt x="55" y="57"/>
                    <a:pt x="53" y="67"/>
                    <a:pt x="53" y="80"/>
                  </a:cubicBezTo>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solidFill>
                  <a:schemeClr val="bg1"/>
                </a:solidFill>
              </a:endParaRPr>
            </a:p>
          </p:txBody>
        </p:sp>
        <p:sp>
          <p:nvSpPr>
            <p:cNvPr id="28" name="Rectangle 9"/>
            <p:cNvSpPr>
              <a:spLocks noChangeArrowheads="1"/>
            </p:cNvSpPr>
            <p:nvPr/>
          </p:nvSpPr>
          <p:spPr bwMode="auto">
            <a:xfrm>
              <a:off x="5770563" y="2578101"/>
              <a:ext cx="200025" cy="588963"/>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dirty="0">
                <a:solidFill>
                  <a:schemeClr val="bg1"/>
                </a:solidFill>
              </a:endParaRPr>
            </a:p>
          </p:txBody>
        </p:sp>
        <p:sp>
          <p:nvSpPr>
            <p:cNvPr id="29" name="Rectangle 10"/>
            <p:cNvSpPr>
              <a:spLocks noChangeArrowheads="1"/>
            </p:cNvSpPr>
            <p:nvPr/>
          </p:nvSpPr>
          <p:spPr bwMode="auto">
            <a:xfrm>
              <a:off x="5770563" y="2373313"/>
              <a:ext cx="200025" cy="133350"/>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dirty="0">
                <a:solidFill>
                  <a:schemeClr val="bg1"/>
                </a:solidFill>
              </a:endParaRPr>
            </a:p>
          </p:txBody>
        </p:sp>
        <p:sp>
          <p:nvSpPr>
            <p:cNvPr id="30" name="Freeform 11"/>
            <p:cNvSpPr>
              <a:spLocks/>
            </p:cNvSpPr>
            <p:nvPr/>
          </p:nvSpPr>
          <p:spPr bwMode="auto">
            <a:xfrm>
              <a:off x="6045200" y="2392363"/>
              <a:ext cx="417512" cy="787400"/>
            </a:xfrm>
            <a:custGeom>
              <a:avLst/>
              <a:gdLst>
                <a:gd name="T0" fmla="*/ 85 w 111"/>
                <a:gd name="T1" fmla="*/ 164 h 207"/>
                <a:gd name="T2" fmla="*/ 111 w 111"/>
                <a:gd name="T3" fmla="*/ 159 h 207"/>
                <a:gd name="T4" fmla="*/ 111 w 111"/>
                <a:gd name="T5" fmla="*/ 198 h 207"/>
                <a:gd name="T6" fmla="*/ 91 w 111"/>
                <a:gd name="T7" fmla="*/ 205 h 207"/>
                <a:gd name="T8" fmla="*/ 68 w 111"/>
                <a:gd name="T9" fmla="*/ 207 h 207"/>
                <a:gd name="T10" fmla="*/ 30 w 111"/>
                <a:gd name="T11" fmla="*/ 193 h 207"/>
                <a:gd name="T12" fmla="*/ 19 w 111"/>
                <a:gd name="T13" fmla="*/ 153 h 207"/>
                <a:gd name="T14" fmla="*/ 19 w 111"/>
                <a:gd name="T15" fmla="*/ 89 h 207"/>
                <a:gd name="T16" fmla="*/ 0 w 111"/>
                <a:gd name="T17" fmla="*/ 89 h 207"/>
                <a:gd name="T18" fmla="*/ 0 w 111"/>
                <a:gd name="T19" fmla="*/ 49 h 207"/>
                <a:gd name="T20" fmla="*/ 19 w 111"/>
                <a:gd name="T21" fmla="*/ 49 h 207"/>
                <a:gd name="T22" fmla="*/ 19 w 111"/>
                <a:gd name="T23" fmla="*/ 9 h 207"/>
                <a:gd name="T24" fmla="*/ 71 w 111"/>
                <a:gd name="T25" fmla="*/ 0 h 207"/>
                <a:gd name="T26" fmla="*/ 71 w 111"/>
                <a:gd name="T27" fmla="*/ 49 h 207"/>
                <a:gd name="T28" fmla="*/ 105 w 111"/>
                <a:gd name="T29" fmla="*/ 49 h 207"/>
                <a:gd name="T30" fmla="*/ 105 w 111"/>
                <a:gd name="T31" fmla="*/ 89 h 207"/>
                <a:gd name="T32" fmla="*/ 71 w 111"/>
                <a:gd name="T33" fmla="*/ 89 h 207"/>
                <a:gd name="T34" fmla="*/ 71 w 111"/>
                <a:gd name="T35" fmla="*/ 149 h 207"/>
                <a:gd name="T36" fmla="*/ 85 w 111"/>
                <a:gd name="T37" fmla="*/ 16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1" h="207">
                  <a:moveTo>
                    <a:pt x="85" y="164"/>
                  </a:moveTo>
                  <a:cubicBezTo>
                    <a:pt x="92" y="164"/>
                    <a:pt x="101" y="163"/>
                    <a:pt x="111" y="159"/>
                  </a:cubicBezTo>
                  <a:cubicBezTo>
                    <a:pt x="111" y="198"/>
                    <a:pt x="111" y="198"/>
                    <a:pt x="111" y="198"/>
                  </a:cubicBezTo>
                  <a:cubicBezTo>
                    <a:pt x="104" y="201"/>
                    <a:pt x="97" y="203"/>
                    <a:pt x="91" y="205"/>
                  </a:cubicBezTo>
                  <a:cubicBezTo>
                    <a:pt x="84" y="206"/>
                    <a:pt x="77" y="207"/>
                    <a:pt x="68" y="207"/>
                  </a:cubicBezTo>
                  <a:cubicBezTo>
                    <a:pt x="51" y="207"/>
                    <a:pt x="38" y="202"/>
                    <a:pt x="30" y="193"/>
                  </a:cubicBezTo>
                  <a:cubicBezTo>
                    <a:pt x="22" y="185"/>
                    <a:pt x="19" y="171"/>
                    <a:pt x="19" y="153"/>
                  </a:cubicBezTo>
                  <a:cubicBezTo>
                    <a:pt x="19" y="89"/>
                    <a:pt x="19" y="89"/>
                    <a:pt x="19" y="89"/>
                  </a:cubicBezTo>
                  <a:cubicBezTo>
                    <a:pt x="0" y="89"/>
                    <a:pt x="0" y="89"/>
                    <a:pt x="0" y="89"/>
                  </a:cubicBezTo>
                  <a:cubicBezTo>
                    <a:pt x="0" y="49"/>
                    <a:pt x="0" y="49"/>
                    <a:pt x="0" y="49"/>
                  </a:cubicBezTo>
                  <a:cubicBezTo>
                    <a:pt x="19" y="49"/>
                    <a:pt x="19" y="49"/>
                    <a:pt x="19" y="49"/>
                  </a:cubicBezTo>
                  <a:cubicBezTo>
                    <a:pt x="19" y="9"/>
                    <a:pt x="19" y="9"/>
                    <a:pt x="19" y="9"/>
                  </a:cubicBezTo>
                  <a:cubicBezTo>
                    <a:pt x="71" y="0"/>
                    <a:pt x="71" y="0"/>
                    <a:pt x="71" y="0"/>
                  </a:cubicBezTo>
                  <a:cubicBezTo>
                    <a:pt x="71" y="49"/>
                    <a:pt x="71" y="49"/>
                    <a:pt x="71" y="49"/>
                  </a:cubicBezTo>
                  <a:cubicBezTo>
                    <a:pt x="105" y="49"/>
                    <a:pt x="105" y="49"/>
                    <a:pt x="105" y="49"/>
                  </a:cubicBezTo>
                  <a:cubicBezTo>
                    <a:pt x="105" y="89"/>
                    <a:pt x="105" y="89"/>
                    <a:pt x="105" y="89"/>
                  </a:cubicBezTo>
                  <a:cubicBezTo>
                    <a:pt x="71" y="89"/>
                    <a:pt x="71" y="89"/>
                    <a:pt x="71" y="89"/>
                  </a:cubicBezTo>
                  <a:cubicBezTo>
                    <a:pt x="71" y="149"/>
                    <a:pt x="71" y="149"/>
                    <a:pt x="71" y="149"/>
                  </a:cubicBezTo>
                  <a:cubicBezTo>
                    <a:pt x="71" y="159"/>
                    <a:pt x="76" y="164"/>
                    <a:pt x="85" y="164"/>
                  </a:cubicBezTo>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solidFill>
                  <a:schemeClr val="bg1"/>
                </a:solidFill>
              </a:endParaRPr>
            </a:p>
          </p:txBody>
        </p:sp>
        <p:sp>
          <p:nvSpPr>
            <p:cNvPr id="31" name="Freeform 12"/>
            <p:cNvSpPr>
              <a:spLocks/>
            </p:cNvSpPr>
            <p:nvPr/>
          </p:nvSpPr>
          <p:spPr bwMode="auto">
            <a:xfrm>
              <a:off x="6500813" y="2392363"/>
              <a:ext cx="415925" cy="787400"/>
            </a:xfrm>
            <a:custGeom>
              <a:avLst/>
              <a:gdLst>
                <a:gd name="T0" fmla="*/ 85 w 111"/>
                <a:gd name="T1" fmla="*/ 164 h 207"/>
                <a:gd name="T2" fmla="*/ 111 w 111"/>
                <a:gd name="T3" fmla="*/ 159 h 207"/>
                <a:gd name="T4" fmla="*/ 111 w 111"/>
                <a:gd name="T5" fmla="*/ 198 h 207"/>
                <a:gd name="T6" fmla="*/ 90 w 111"/>
                <a:gd name="T7" fmla="*/ 205 h 207"/>
                <a:gd name="T8" fmla="*/ 68 w 111"/>
                <a:gd name="T9" fmla="*/ 207 h 207"/>
                <a:gd name="T10" fmla="*/ 30 w 111"/>
                <a:gd name="T11" fmla="*/ 193 h 207"/>
                <a:gd name="T12" fmla="*/ 18 w 111"/>
                <a:gd name="T13" fmla="*/ 153 h 207"/>
                <a:gd name="T14" fmla="*/ 18 w 111"/>
                <a:gd name="T15" fmla="*/ 89 h 207"/>
                <a:gd name="T16" fmla="*/ 0 w 111"/>
                <a:gd name="T17" fmla="*/ 89 h 207"/>
                <a:gd name="T18" fmla="*/ 0 w 111"/>
                <a:gd name="T19" fmla="*/ 49 h 207"/>
                <a:gd name="T20" fmla="*/ 18 w 111"/>
                <a:gd name="T21" fmla="*/ 49 h 207"/>
                <a:gd name="T22" fmla="*/ 18 w 111"/>
                <a:gd name="T23" fmla="*/ 9 h 207"/>
                <a:gd name="T24" fmla="*/ 71 w 111"/>
                <a:gd name="T25" fmla="*/ 0 h 207"/>
                <a:gd name="T26" fmla="*/ 71 w 111"/>
                <a:gd name="T27" fmla="*/ 49 h 207"/>
                <a:gd name="T28" fmla="*/ 104 w 111"/>
                <a:gd name="T29" fmla="*/ 49 h 207"/>
                <a:gd name="T30" fmla="*/ 104 w 111"/>
                <a:gd name="T31" fmla="*/ 89 h 207"/>
                <a:gd name="T32" fmla="*/ 71 w 111"/>
                <a:gd name="T33" fmla="*/ 89 h 207"/>
                <a:gd name="T34" fmla="*/ 71 w 111"/>
                <a:gd name="T35" fmla="*/ 149 h 207"/>
                <a:gd name="T36" fmla="*/ 85 w 111"/>
                <a:gd name="T37" fmla="*/ 16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1" h="207">
                  <a:moveTo>
                    <a:pt x="85" y="164"/>
                  </a:moveTo>
                  <a:cubicBezTo>
                    <a:pt x="92" y="164"/>
                    <a:pt x="101" y="163"/>
                    <a:pt x="111" y="159"/>
                  </a:cubicBezTo>
                  <a:cubicBezTo>
                    <a:pt x="111" y="198"/>
                    <a:pt x="111" y="198"/>
                    <a:pt x="111" y="198"/>
                  </a:cubicBezTo>
                  <a:cubicBezTo>
                    <a:pt x="104" y="201"/>
                    <a:pt x="97" y="203"/>
                    <a:pt x="90" y="205"/>
                  </a:cubicBezTo>
                  <a:cubicBezTo>
                    <a:pt x="84" y="206"/>
                    <a:pt x="77" y="207"/>
                    <a:pt x="68" y="207"/>
                  </a:cubicBezTo>
                  <a:cubicBezTo>
                    <a:pt x="51" y="207"/>
                    <a:pt x="38" y="202"/>
                    <a:pt x="30" y="193"/>
                  </a:cubicBezTo>
                  <a:cubicBezTo>
                    <a:pt x="22" y="185"/>
                    <a:pt x="18" y="171"/>
                    <a:pt x="18" y="153"/>
                  </a:cubicBezTo>
                  <a:cubicBezTo>
                    <a:pt x="18" y="89"/>
                    <a:pt x="18" y="89"/>
                    <a:pt x="18" y="89"/>
                  </a:cubicBezTo>
                  <a:cubicBezTo>
                    <a:pt x="0" y="89"/>
                    <a:pt x="0" y="89"/>
                    <a:pt x="0" y="89"/>
                  </a:cubicBezTo>
                  <a:cubicBezTo>
                    <a:pt x="0" y="49"/>
                    <a:pt x="0" y="49"/>
                    <a:pt x="0" y="49"/>
                  </a:cubicBezTo>
                  <a:cubicBezTo>
                    <a:pt x="18" y="49"/>
                    <a:pt x="18" y="49"/>
                    <a:pt x="18" y="49"/>
                  </a:cubicBezTo>
                  <a:cubicBezTo>
                    <a:pt x="18" y="9"/>
                    <a:pt x="18" y="9"/>
                    <a:pt x="18" y="9"/>
                  </a:cubicBezTo>
                  <a:cubicBezTo>
                    <a:pt x="71" y="0"/>
                    <a:pt x="71" y="0"/>
                    <a:pt x="71" y="0"/>
                  </a:cubicBezTo>
                  <a:cubicBezTo>
                    <a:pt x="71" y="49"/>
                    <a:pt x="71" y="49"/>
                    <a:pt x="71" y="49"/>
                  </a:cubicBezTo>
                  <a:cubicBezTo>
                    <a:pt x="104" y="49"/>
                    <a:pt x="104" y="49"/>
                    <a:pt x="104" y="49"/>
                  </a:cubicBezTo>
                  <a:cubicBezTo>
                    <a:pt x="104" y="89"/>
                    <a:pt x="104" y="89"/>
                    <a:pt x="104" y="89"/>
                  </a:cubicBezTo>
                  <a:cubicBezTo>
                    <a:pt x="71" y="89"/>
                    <a:pt x="71" y="89"/>
                    <a:pt x="71" y="89"/>
                  </a:cubicBezTo>
                  <a:cubicBezTo>
                    <a:pt x="71" y="149"/>
                    <a:pt x="71" y="149"/>
                    <a:pt x="71" y="149"/>
                  </a:cubicBezTo>
                  <a:cubicBezTo>
                    <a:pt x="71" y="159"/>
                    <a:pt x="76" y="164"/>
                    <a:pt x="85" y="164"/>
                  </a:cubicBezTo>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solidFill>
                  <a:schemeClr val="bg1"/>
                </a:solidFill>
              </a:endParaRPr>
            </a:p>
          </p:txBody>
        </p:sp>
        <p:sp>
          <p:nvSpPr>
            <p:cNvPr id="32" name="Freeform 13"/>
            <p:cNvSpPr>
              <a:spLocks noEditPoints="1"/>
            </p:cNvSpPr>
            <p:nvPr/>
          </p:nvSpPr>
          <p:spPr bwMode="auto">
            <a:xfrm>
              <a:off x="6962775" y="2566988"/>
              <a:ext cx="547687" cy="612775"/>
            </a:xfrm>
            <a:custGeom>
              <a:avLst/>
              <a:gdLst>
                <a:gd name="T0" fmla="*/ 127 w 146"/>
                <a:gd name="T1" fmla="*/ 18 h 161"/>
                <a:gd name="T2" fmla="*/ 74 w 146"/>
                <a:gd name="T3" fmla="*/ 0 h 161"/>
                <a:gd name="T4" fmla="*/ 19 w 146"/>
                <a:gd name="T5" fmla="*/ 21 h 161"/>
                <a:gd name="T6" fmla="*/ 0 w 146"/>
                <a:gd name="T7" fmla="*/ 81 h 161"/>
                <a:gd name="T8" fmla="*/ 21 w 146"/>
                <a:gd name="T9" fmla="*/ 140 h 161"/>
                <a:gd name="T10" fmla="*/ 79 w 146"/>
                <a:gd name="T11" fmla="*/ 161 h 161"/>
                <a:gd name="T12" fmla="*/ 110 w 146"/>
                <a:gd name="T13" fmla="*/ 158 h 161"/>
                <a:gd name="T14" fmla="*/ 136 w 146"/>
                <a:gd name="T15" fmla="*/ 149 h 161"/>
                <a:gd name="T16" fmla="*/ 128 w 146"/>
                <a:gd name="T17" fmla="*/ 114 h 161"/>
                <a:gd name="T18" fmla="*/ 111 w 146"/>
                <a:gd name="T19" fmla="*/ 120 h 161"/>
                <a:gd name="T20" fmla="*/ 86 w 146"/>
                <a:gd name="T21" fmla="*/ 123 h 161"/>
                <a:gd name="T22" fmla="*/ 62 w 146"/>
                <a:gd name="T23" fmla="*/ 115 h 161"/>
                <a:gd name="T24" fmla="*/ 52 w 146"/>
                <a:gd name="T25" fmla="*/ 95 h 161"/>
                <a:gd name="T26" fmla="*/ 146 w 146"/>
                <a:gd name="T27" fmla="*/ 95 h 161"/>
                <a:gd name="T28" fmla="*/ 146 w 146"/>
                <a:gd name="T29" fmla="*/ 71 h 161"/>
                <a:gd name="T30" fmla="*/ 127 w 146"/>
                <a:gd name="T31" fmla="*/ 18 h 161"/>
                <a:gd name="T32" fmla="*/ 53 w 146"/>
                <a:gd name="T33" fmla="*/ 61 h 161"/>
                <a:gd name="T34" fmla="*/ 61 w 146"/>
                <a:gd name="T35" fmla="*/ 42 h 161"/>
                <a:gd name="T36" fmla="*/ 76 w 146"/>
                <a:gd name="T37" fmla="*/ 37 h 161"/>
                <a:gd name="T38" fmla="*/ 92 w 146"/>
                <a:gd name="T39" fmla="*/ 43 h 161"/>
                <a:gd name="T40" fmla="*/ 98 w 146"/>
                <a:gd name="T41" fmla="*/ 61 h 161"/>
                <a:gd name="T42" fmla="*/ 53 w 146"/>
                <a:gd name="T43" fmla="*/ 6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6" h="161">
                  <a:moveTo>
                    <a:pt x="127" y="18"/>
                  </a:moveTo>
                  <a:cubicBezTo>
                    <a:pt x="115" y="6"/>
                    <a:pt x="97" y="0"/>
                    <a:pt x="74" y="0"/>
                  </a:cubicBezTo>
                  <a:cubicBezTo>
                    <a:pt x="50" y="0"/>
                    <a:pt x="32" y="7"/>
                    <a:pt x="19" y="21"/>
                  </a:cubicBezTo>
                  <a:cubicBezTo>
                    <a:pt x="6" y="35"/>
                    <a:pt x="0" y="55"/>
                    <a:pt x="0" y="81"/>
                  </a:cubicBezTo>
                  <a:cubicBezTo>
                    <a:pt x="0" y="107"/>
                    <a:pt x="7" y="126"/>
                    <a:pt x="21" y="140"/>
                  </a:cubicBezTo>
                  <a:cubicBezTo>
                    <a:pt x="34" y="154"/>
                    <a:pt x="54" y="161"/>
                    <a:pt x="79" y="161"/>
                  </a:cubicBezTo>
                  <a:cubicBezTo>
                    <a:pt x="91" y="161"/>
                    <a:pt x="102" y="160"/>
                    <a:pt x="110" y="158"/>
                  </a:cubicBezTo>
                  <a:cubicBezTo>
                    <a:pt x="119" y="157"/>
                    <a:pt x="128" y="154"/>
                    <a:pt x="136" y="149"/>
                  </a:cubicBezTo>
                  <a:cubicBezTo>
                    <a:pt x="128" y="114"/>
                    <a:pt x="128" y="114"/>
                    <a:pt x="128" y="114"/>
                  </a:cubicBezTo>
                  <a:cubicBezTo>
                    <a:pt x="122" y="117"/>
                    <a:pt x="116" y="119"/>
                    <a:pt x="111" y="120"/>
                  </a:cubicBezTo>
                  <a:cubicBezTo>
                    <a:pt x="103" y="122"/>
                    <a:pt x="95" y="123"/>
                    <a:pt x="86" y="123"/>
                  </a:cubicBezTo>
                  <a:cubicBezTo>
                    <a:pt x="75" y="123"/>
                    <a:pt x="67" y="120"/>
                    <a:pt x="62" y="115"/>
                  </a:cubicBezTo>
                  <a:cubicBezTo>
                    <a:pt x="56" y="110"/>
                    <a:pt x="53" y="103"/>
                    <a:pt x="52" y="95"/>
                  </a:cubicBezTo>
                  <a:cubicBezTo>
                    <a:pt x="146" y="95"/>
                    <a:pt x="146" y="95"/>
                    <a:pt x="146" y="95"/>
                  </a:cubicBezTo>
                  <a:cubicBezTo>
                    <a:pt x="146" y="71"/>
                    <a:pt x="146" y="71"/>
                    <a:pt x="146" y="71"/>
                  </a:cubicBezTo>
                  <a:cubicBezTo>
                    <a:pt x="146" y="48"/>
                    <a:pt x="140" y="31"/>
                    <a:pt x="127" y="18"/>
                  </a:cubicBezTo>
                  <a:moveTo>
                    <a:pt x="53" y="61"/>
                  </a:moveTo>
                  <a:cubicBezTo>
                    <a:pt x="54" y="53"/>
                    <a:pt x="57" y="46"/>
                    <a:pt x="61" y="42"/>
                  </a:cubicBezTo>
                  <a:cubicBezTo>
                    <a:pt x="65" y="39"/>
                    <a:pt x="70" y="37"/>
                    <a:pt x="76" y="37"/>
                  </a:cubicBezTo>
                  <a:cubicBezTo>
                    <a:pt x="83" y="37"/>
                    <a:pt x="88" y="39"/>
                    <a:pt x="92" y="43"/>
                  </a:cubicBezTo>
                  <a:cubicBezTo>
                    <a:pt x="96" y="48"/>
                    <a:pt x="98" y="54"/>
                    <a:pt x="98" y="61"/>
                  </a:cubicBezTo>
                  <a:lnTo>
                    <a:pt x="53" y="61"/>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solidFill>
                  <a:schemeClr val="bg1"/>
                </a:solidFill>
              </a:endParaRPr>
            </a:p>
          </p:txBody>
        </p:sp>
        <p:sp>
          <p:nvSpPr>
            <p:cNvPr id="33" name="Freeform 14"/>
            <p:cNvSpPr>
              <a:spLocks noEditPoints="1"/>
            </p:cNvSpPr>
            <p:nvPr/>
          </p:nvSpPr>
          <p:spPr bwMode="auto">
            <a:xfrm>
              <a:off x="4230688" y="2566988"/>
              <a:ext cx="547687" cy="612775"/>
            </a:xfrm>
            <a:custGeom>
              <a:avLst/>
              <a:gdLst>
                <a:gd name="T0" fmla="*/ 127 w 146"/>
                <a:gd name="T1" fmla="*/ 18 h 161"/>
                <a:gd name="T2" fmla="*/ 74 w 146"/>
                <a:gd name="T3" fmla="*/ 0 h 161"/>
                <a:gd name="T4" fmla="*/ 19 w 146"/>
                <a:gd name="T5" fmla="*/ 21 h 161"/>
                <a:gd name="T6" fmla="*/ 0 w 146"/>
                <a:gd name="T7" fmla="*/ 81 h 161"/>
                <a:gd name="T8" fmla="*/ 20 w 146"/>
                <a:gd name="T9" fmla="*/ 140 h 161"/>
                <a:gd name="T10" fmla="*/ 79 w 146"/>
                <a:gd name="T11" fmla="*/ 161 h 161"/>
                <a:gd name="T12" fmla="*/ 110 w 146"/>
                <a:gd name="T13" fmla="*/ 158 h 161"/>
                <a:gd name="T14" fmla="*/ 136 w 146"/>
                <a:gd name="T15" fmla="*/ 149 h 161"/>
                <a:gd name="T16" fmla="*/ 128 w 146"/>
                <a:gd name="T17" fmla="*/ 114 h 161"/>
                <a:gd name="T18" fmla="*/ 111 w 146"/>
                <a:gd name="T19" fmla="*/ 120 h 161"/>
                <a:gd name="T20" fmla="*/ 85 w 146"/>
                <a:gd name="T21" fmla="*/ 123 h 161"/>
                <a:gd name="T22" fmla="*/ 62 w 146"/>
                <a:gd name="T23" fmla="*/ 115 h 161"/>
                <a:gd name="T24" fmla="*/ 52 w 146"/>
                <a:gd name="T25" fmla="*/ 95 h 161"/>
                <a:gd name="T26" fmla="*/ 146 w 146"/>
                <a:gd name="T27" fmla="*/ 95 h 161"/>
                <a:gd name="T28" fmla="*/ 146 w 146"/>
                <a:gd name="T29" fmla="*/ 71 h 161"/>
                <a:gd name="T30" fmla="*/ 127 w 146"/>
                <a:gd name="T31" fmla="*/ 18 h 161"/>
                <a:gd name="T32" fmla="*/ 53 w 146"/>
                <a:gd name="T33" fmla="*/ 61 h 161"/>
                <a:gd name="T34" fmla="*/ 61 w 146"/>
                <a:gd name="T35" fmla="*/ 42 h 161"/>
                <a:gd name="T36" fmla="*/ 76 w 146"/>
                <a:gd name="T37" fmla="*/ 37 h 161"/>
                <a:gd name="T38" fmla="*/ 92 w 146"/>
                <a:gd name="T39" fmla="*/ 43 h 161"/>
                <a:gd name="T40" fmla="*/ 98 w 146"/>
                <a:gd name="T41" fmla="*/ 61 h 161"/>
                <a:gd name="T42" fmla="*/ 53 w 146"/>
                <a:gd name="T43" fmla="*/ 6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6" h="161">
                  <a:moveTo>
                    <a:pt x="127" y="18"/>
                  </a:moveTo>
                  <a:cubicBezTo>
                    <a:pt x="115" y="6"/>
                    <a:pt x="97" y="0"/>
                    <a:pt x="74" y="0"/>
                  </a:cubicBezTo>
                  <a:cubicBezTo>
                    <a:pt x="50" y="0"/>
                    <a:pt x="32" y="7"/>
                    <a:pt x="19" y="21"/>
                  </a:cubicBezTo>
                  <a:cubicBezTo>
                    <a:pt x="6" y="35"/>
                    <a:pt x="0" y="55"/>
                    <a:pt x="0" y="81"/>
                  </a:cubicBezTo>
                  <a:cubicBezTo>
                    <a:pt x="0" y="107"/>
                    <a:pt x="7" y="126"/>
                    <a:pt x="20" y="140"/>
                  </a:cubicBezTo>
                  <a:cubicBezTo>
                    <a:pt x="34" y="154"/>
                    <a:pt x="54" y="161"/>
                    <a:pt x="79" y="161"/>
                  </a:cubicBezTo>
                  <a:cubicBezTo>
                    <a:pt x="91" y="161"/>
                    <a:pt x="102" y="160"/>
                    <a:pt x="110" y="158"/>
                  </a:cubicBezTo>
                  <a:cubicBezTo>
                    <a:pt x="119" y="157"/>
                    <a:pt x="128" y="154"/>
                    <a:pt x="136" y="149"/>
                  </a:cubicBezTo>
                  <a:cubicBezTo>
                    <a:pt x="128" y="114"/>
                    <a:pt x="128" y="114"/>
                    <a:pt x="128" y="114"/>
                  </a:cubicBezTo>
                  <a:cubicBezTo>
                    <a:pt x="122" y="117"/>
                    <a:pt x="116" y="119"/>
                    <a:pt x="111" y="120"/>
                  </a:cubicBezTo>
                  <a:cubicBezTo>
                    <a:pt x="103" y="122"/>
                    <a:pt x="95" y="123"/>
                    <a:pt x="85" y="123"/>
                  </a:cubicBezTo>
                  <a:cubicBezTo>
                    <a:pt x="75" y="123"/>
                    <a:pt x="67" y="120"/>
                    <a:pt x="62" y="115"/>
                  </a:cubicBezTo>
                  <a:cubicBezTo>
                    <a:pt x="56" y="110"/>
                    <a:pt x="53" y="103"/>
                    <a:pt x="52" y="95"/>
                  </a:cubicBezTo>
                  <a:cubicBezTo>
                    <a:pt x="146" y="95"/>
                    <a:pt x="146" y="95"/>
                    <a:pt x="146" y="95"/>
                  </a:cubicBezTo>
                  <a:cubicBezTo>
                    <a:pt x="146" y="71"/>
                    <a:pt x="146" y="71"/>
                    <a:pt x="146" y="71"/>
                  </a:cubicBezTo>
                  <a:cubicBezTo>
                    <a:pt x="146" y="48"/>
                    <a:pt x="139" y="31"/>
                    <a:pt x="127" y="18"/>
                  </a:cubicBezTo>
                  <a:moveTo>
                    <a:pt x="53" y="61"/>
                  </a:moveTo>
                  <a:cubicBezTo>
                    <a:pt x="54" y="53"/>
                    <a:pt x="57" y="46"/>
                    <a:pt x="61" y="42"/>
                  </a:cubicBezTo>
                  <a:cubicBezTo>
                    <a:pt x="65" y="39"/>
                    <a:pt x="70" y="37"/>
                    <a:pt x="76" y="37"/>
                  </a:cubicBezTo>
                  <a:cubicBezTo>
                    <a:pt x="83" y="37"/>
                    <a:pt x="88" y="39"/>
                    <a:pt x="92" y="43"/>
                  </a:cubicBezTo>
                  <a:cubicBezTo>
                    <a:pt x="96" y="48"/>
                    <a:pt x="98" y="54"/>
                    <a:pt x="98" y="61"/>
                  </a:cubicBezTo>
                  <a:lnTo>
                    <a:pt x="53" y="61"/>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solidFill>
                  <a:schemeClr val="bg1"/>
                </a:solidFill>
              </a:endParaRPr>
            </a:p>
          </p:txBody>
        </p:sp>
      </p:grpSp>
    </p:spTree>
    <p:extLst>
      <p:ext uri="{BB962C8B-B14F-4D97-AF65-F5344CB8AC3E}">
        <p14:creationId xmlns:p14="http://schemas.microsoft.com/office/powerpoint/2010/main" xmlns="" val="701832365"/>
      </p:ext>
    </p:extLst>
  </p:cSld>
  <p:clrMapOvr>
    <a:masterClrMapping/>
  </p:clrMapOvr>
  <p:transition>
    <p:fade/>
  </p:transition>
  <p:timing>
    <p:tnLst>
      <p:par>
        <p:cTn id="1" dur="indefinite" restart="never" nodeType="tmRoot"/>
      </p:par>
    </p:tnLst>
  </p:timing>
  <p:extLst mod="1">
    <p:ext uri="{DCECCB84-F9BA-43D5-87BE-67443E8EF086}">
      <p15:sldGuideLst xmlns:p15="http://schemas.microsoft.com/office/powerpoint/2012/main" xmlns="">
        <p15:guide id="1" pos="3168">
          <p15:clr>
            <a:srgbClr val="FBAE40"/>
          </p15:clr>
        </p15:guide>
        <p15:guide id="2" orient="horz" pos="2448">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arta Deloitte Auditores">
    <p:spTree>
      <p:nvGrpSpPr>
        <p:cNvPr id="1" name=""/>
        <p:cNvGrpSpPr/>
        <p:nvPr/>
      </p:nvGrpSpPr>
      <p:grpSpPr>
        <a:xfrm>
          <a:off x="0" y="0"/>
          <a:ext cx="0" cy="0"/>
          <a:chOff x="0" y="0"/>
          <a:chExt cx="0" cy="0"/>
        </a:xfrm>
      </p:grpSpPr>
      <p:sp>
        <p:nvSpPr>
          <p:cNvPr id="7" name="Text Placeholder 6"/>
          <p:cNvSpPr>
            <a:spLocks noGrp="1"/>
          </p:cNvSpPr>
          <p:nvPr>
            <p:ph type="body" sz="quarter" idx="13"/>
          </p:nvPr>
        </p:nvSpPr>
        <p:spPr>
          <a:xfrm>
            <a:off x="2832956" y="1809689"/>
            <a:ext cx="6696000" cy="5436000"/>
          </a:xfrm>
          <a:prstGeom prst="rect">
            <a:avLst/>
          </a:prstGeom>
        </p:spPr>
        <p:txBody>
          <a:bodyPr lIns="0" tIns="0" rIns="0" bIns="0" numCol="2" spcCol="216000">
            <a:noAutofit/>
          </a:bodyPr>
          <a:lstStyle>
            <a:lvl1pPr marL="0" indent="0">
              <a:lnSpc>
                <a:spcPct val="100000"/>
              </a:lnSpc>
              <a:spcBef>
                <a:spcPts val="0"/>
              </a:spcBef>
              <a:spcAft>
                <a:spcPts val="1200"/>
              </a:spcAft>
              <a:buNone/>
              <a:defRPr sz="1200">
                <a:latin typeface="Verdana" panose="020B0604030504040204" pitchFamily="34" charset="0"/>
                <a:ea typeface="Verdana" panose="020B0604030504040204" pitchFamily="34" charset="0"/>
                <a:cs typeface="Verdana" panose="020B0604030504040204" pitchFamily="34" charset="0"/>
              </a:defRPr>
            </a:lvl1pPr>
            <a:lvl2pPr marL="180000" indent="-180000">
              <a:lnSpc>
                <a:spcPct val="100000"/>
              </a:lnSpc>
              <a:spcBef>
                <a:spcPts val="0"/>
              </a:spcBef>
              <a:spcAft>
                <a:spcPts val="1200"/>
              </a:spcAft>
              <a:defRPr sz="1200">
                <a:latin typeface="Verdana" panose="020B0604030504040204" pitchFamily="34" charset="0"/>
                <a:ea typeface="Verdana" panose="020B0604030504040204" pitchFamily="34" charset="0"/>
                <a:cs typeface="Verdana" panose="020B0604030504040204" pitchFamily="34" charset="0"/>
              </a:defRPr>
            </a:lvl2pPr>
            <a:lvl3pPr marL="360000" indent="-180000">
              <a:lnSpc>
                <a:spcPct val="100000"/>
              </a:lnSpc>
              <a:spcBef>
                <a:spcPts val="0"/>
              </a:spcBef>
              <a:spcAft>
                <a:spcPts val="1200"/>
              </a:spcAft>
              <a:buFont typeface="Arial" panose="020B0604020202020204" pitchFamily="34" charset="0"/>
              <a:buChar char="˗"/>
              <a:defRPr sz="1200">
                <a:latin typeface="Verdana" panose="020B0604030504040204" pitchFamily="34" charset="0"/>
                <a:ea typeface="Verdana" panose="020B0604030504040204" pitchFamily="34" charset="0"/>
                <a:cs typeface="Verdana" panose="020B0604030504040204" pitchFamily="34" charset="0"/>
              </a:defRPr>
            </a:lvl3pPr>
            <a:lvl4pPr marL="540000" indent="-180000">
              <a:lnSpc>
                <a:spcPct val="100000"/>
              </a:lnSpc>
              <a:spcBef>
                <a:spcPts val="0"/>
              </a:spcBef>
              <a:spcAft>
                <a:spcPts val="1200"/>
              </a:spcAft>
              <a:buFont typeface="Arial" panose="020B0604020202020204" pitchFamily="34" charset="0"/>
              <a:buChar char="˗"/>
              <a:defRPr sz="1200">
                <a:latin typeface="Verdana" panose="020B0604030504040204" pitchFamily="34" charset="0"/>
                <a:ea typeface="Verdana" panose="020B0604030504040204" pitchFamily="34" charset="0"/>
                <a:cs typeface="Verdana" panose="020B0604030504040204" pitchFamily="34" charset="0"/>
              </a:defRPr>
            </a:lvl4pPr>
            <a:lvl5pPr marL="720000" indent="-180000">
              <a:lnSpc>
                <a:spcPct val="100000"/>
              </a:lnSpc>
              <a:spcBef>
                <a:spcPts val="0"/>
              </a:spcBef>
              <a:spcAft>
                <a:spcPts val="1200"/>
              </a:spcAft>
              <a:buFont typeface="Arial" panose="020B0604020202020204" pitchFamily="34" charset="0"/>
              <a:buChar char="˗"/>
              <a:defRPr sz="1200">
                <a:latin typeface="Verdana" panose="020B0604030504040204" pitchFamily="34" charset="0"/>
                <a:ea typeface="Verdana" panose="020B0604030504040204" pitchFamily="34" charset="0"/>
                <a:cs typeface="Verdana" panose="020B060403050404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s-CL" dirty="0"/>
          </a:p>
        </p:txBody>
      </p:sp>
      <p:grpSp>
        <p:nvGrpSpPr>
          <p:cNvPr id="10" name="Group 9"/>
          <p:cNvGrpSpPr>
            <a:grpSpLocks noChangeAspect="1"/>
          </p:cNvGrpSpPr>
          <p:nvPr userDrawn="1"/>
        </p:nvGrpSpPr>
        <p:grpSpPr>
          <a:xfrm>
            <a:off x="528638" y="538163"/>
            <a:ext cx="1896708" cy="360000"/>
            <a:chOff x="3519488" y="2373313"/>
            <a:chExt cx="4265612" cy="809625"/>
          </a:xfrm>
        </p:grpSpPr>
        <p:sp>
          <p:nvSpPr>
            <p:cNvPr id="11" name="AutoShape 3"/>
            <p:cNvSpPr>
              <a:spLocks noChangeAspect="1" noChangeArrowheads="1" noTextEdit="1"/>
            </p:cNvSpPr>
            <p:nvPr/>
          </p:nvSpPr>
          <p:spPr bwMode="auto">
            <a:xfrm>
              <a:off x="3519488" y="2373313"/>
              <a:ext cx="4262437" cy="8096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2" name="Oval 5"/>
            <p:cNvSpPr>
              <a:spLocks noChangeArrowheads="1"/>
            </p:cNvSpPr>
            <p:nvPr/>
          </p:nvSpPr>
          <p:spPr bwMode="auto">
            <a:xfrm>
              <a:off x="7559675" y="2951163"/>
              <a:ext cx="225425" cy="228600"/>
            </a:xfrm>
            <a:prstGeom prst="ellipse">
              <a:avLst/>
            </a:prstGeom>
            <a:solidFill>
              <a:srgbClr val="86BC2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3" name="Freeform 6"/>
            <p:cNvSpPr>
              <a:spLocks noEditPoints="1"/>
            </p:cNvSpPr>
            <p:nvPr/>
          </p:nvSpPr>
          <p:spPr bwMode="auto">
            <a:xfrm>
              <a:off x="3522663" y="2376488"/>
              <a:ext cx="647700" cy="790575"/>
            </a:xfrm>
            <a:custGeom>
              <a:avLst/>
              <a:gdLst>
                <a:gd name="T0" fmla="*/ 172 w 172"/>
                <a:gd name="T1" fmla="*/ 100 h 208"/>
                <a:gd name="T2" fmla="*/ 144 w 172"/>
                <a:gd name="T3" fmla="*/ 180 h 208"/>
                <a:gd name="T4" fmla="*/ 65 w 172"/>
                <a:gd name="T5" fmla="*/ 208 h 208"/>
                <a:gd name="T6" fmla="*/ 0 w 172"/>
                <a:gd name="T7" fmla="*/ 208 h 208"/>
                <a:gd name="T8" fmla="*/ 0 w 172"/>
                <a:gd name="T9" fmla="*/ 0 h 208"/>
                <a:gd name="T10" fmla="*/ 70 w 172"/>
                <a:gd name="T11" fmla="*/ 0 h 208"/>
                <a:gd name="T12" fmla="*/ 145 w 172"/>
                <a:gd name="T13" fmla="*/ 26 h 208"/>
                <a:gd name="T14" fmla="*/ 172 w 172"/>
                <a:gd name="T15" fmla="*/ 100 h 208"/>
                <a:gd name="T16" fmla="*/ 115 w 172"/>
                <a:gd name="T17" fmla="*/ 102 h 208"/>
                <a:gd name="T18" fmla="*/ 104 w 172"/>
                <a:gd name="T19" fmla="*/ 59 h 208"/>
                <a:gd name="T20" fmla="*/ 71 w 172"/>
                <a:gd name="T21" fmla="*/ 45 h 208"/>
                <a:gd name="T22" fmla="*/ 55 w 172"/>
                <a:gd name="T23" fmla="*/ 45 h 208"/>
                <a:gd name="T24" fmla="*/ 55 w 172"/>
                <a:gd name="T25" fmla="*/ 162 h 208"/>
                <a:gd name="T26" fmla="*/ 67 w 172"/>
                <a:gd name="T27" fmla="*/ 162 h 208"/>
                <a:gd name="T28" fmla="*/ 103 w 172"/>
                <a:gd name="T29" fmla="*/ 147 h 208"/>
                <a:gd name="T30" fmla="*/ 115 w 172"/>
                <a:gd name="T31" fmla="*/ 102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2" h="208">
                  <a:moveTo>
                    <a:pt x="172" y="100"/>
                  </a:moveTo>
                  <a:cubicBezTo>
                    <a:pt x="172" y="134"/>
                    <a:pt x="163" y="161"/>
                    <a:pt x="144" y="180"/>
                  </a:cubicBezTo>
                  <a:cubicBezTo>
                    <a:pt x="125" y="199"/>
                    <a:pt x="99" y="208"/>
                    <a:pt x="65" y="208"/>
                  </a:cubicBezTo>
                  <a:cubicBezTo>
                    <a:pt x="0" y="208"/>
                    <a:pt x="0" y="208"/>
                    <a:pt x="0" y="208"/>
                  </a:cubicBezTo>
                  <a:cubicBezTo>
                    <a:pt x="0" y="0"/>
                    <a:pt x="0" y="0"/>
                    <a:pt x="0" y="0"/>
                  </a:cubicBezTo>
                  <a:cubicBezTo>
                    <a:pt x="70" y="0"/>
                    <a:pt x="70" y="0"/>
                    <a:pt x="70" y="0"/>
                  </a:cubicBezTo>
                  <a:cubicBezTo>
                    <a:pt x="103" y="0"/>
                    <a:pt x="128" y="9"/>
                    <a:pt x="145" y="26"/>
                  </a:cubicBezTo>
                  <a:cubicBezTo>
                    <a:pt x="163" y="43"/>
                    <a:pt x="172" y="67"/>
                    <a:pt x="172" y="100"/>
                  </a:cubicBezTo>
                  <a:moveTo>
                    <a:pt x="115" y="102"/>
                  </a:moveTo>
                  <a:cubicBezTo>
                    <a:pt x="115" y="83"/>
                    <a:pt x="111" y="68"/>
                    <a:pt x="104" y="59"/>
                  </a:cubicBezTo>
                  <a:cubicBezTo>
                    <a:pt x="97" y="50"/>
                    <a:pt x="86" y="45"/>
                    <a:pt x="71" y="45"/>
                  </a:cubicBezTo>
                  <a:cubicBezTo>
                    <a:pt x="55" y="45"/>
                    <a:pt x="55" y="45"/>
                    <a:pt x="55" y="45"/>
                  </a:cubicBezTo>
                  <a:cubicBezTo>
                    <a:pt x="55" y="162"/>
                    <a:pt x="55" y="162"/>
                    <a:pt x="55" y="162"/>
                  </a:cubicBezTo>
                  <a:cubicBezTo>
                    <a:pt x="67" y="162"/>
                    <a:pt x="67" y="162"/>
                    <a:pt x="67" y="162"/>
                  </a:cubicBezTo>
                  <a:cubicBezTo>
                    <a:pt x="83" y="162"/>
                    <a:pt x="96" y="157"/>
                    <a:pt x="103" y="147"/>
                  </a:cubicBezTo>
                  <a:cubicBezTo>
                    <a:pt x="111" y="137"/>
                    <a:pt x="115" y="122"/>
                    <a:pt x="115" y="102"/>
                  </a:cubicBez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4" name="Rectangle 7"/>
            <p:cNvSpPr>
              <a:spLocks noChangeArrowheads="1"/>
            </p:cNvSpPr>
            <p:nvPr/>
          </p:nvSpPr>
          <p:spPr bwMode="auto">
            <a:xfrm>
              <a:off x="4854575" y="2373313"/>
              <a:ext cx="195262" cy="793750"/>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5" name="Freeform 8"/>
            <p:cNvSpPr>
              <a:spLocks noEditPoints="1"/>
            </p:cNvSpPr>
            <p:nvPr/>
          </p:nvSpPr>
          <p:spPr bwMode="auto">
            <a:xfrm>
              <a:off x="5124450" y="2566988"/>
              <a:ext cx="571500" cy="612775"/>
            </a:xfrm>
            <a:custGeom>
              <a:avLst/>
              <a:gdLst>
                <a:gd name="T0" fmla="*/ 152 w 152"/>
                <a:gd name="T1" fmla="*/ 80 h 161"/>
                <a:gd name="T2" fmla="*/ 132 w 152"/>
                <a:gd name="T3" fmla="*/ 139 h 161"/>
                <a:gd name="T4" fmla="*/ 76 w 152"/>
                <a:gd name="T5" fmla="*/ 161 h 161"/>
                <a:gd name="T6" fmla="*/ 21 w 152"/>
                <a:gd name="T7" fmla="*/ 139 h 161"/>
                <a:gd name="T8" fmla="*/ 0 w 152"/>
                <a:gd name="T9" fmla="*/ 80 h 161"/>
                <a:gd name="T10" fmla="*/ 20 w 152"/>
                <a:gd name="T11" fmla="*/ 21 h 161"/>
                <a:gd name="T12" fmla="*/ 76 w 152"/>
                <a:gd name="T13" fmla="*/ 0 h 161"/>
                <a:gd name="T14" fmla="*/ 116 w 152"/>
                <a:gd name="T15" fmla="*/ 10 h 161"/>
                <a:gd name="T16" fmla="*/ 142 w 152"/>
                <a:gd name="T17" fmla="*/ 38 h 161"/>
                <a:gd name="T18" fmla="*/ 152 w 152"/>
                <a:gd name="T19" fmla="*/ 80 h 161"/>
                <a:gd name="T20" fmla="*/ 53 w 152"/>
                <a:gd name="T21" fmla="*/ 80 h 161"/>
                <a:gd name="T22" fmla="*/ 59 w 152"/>
                <a:gd name="T23" fmla="*/ 110 h 161"/>
                <a:gd name="T24" fmla="*/ 76 w 152"/>
                <a:gd name="T25" fmla="*/ 121 h 161"/>
                <a:gd name="T26" fmla="*/ 93 w 152"/>
                <a:gd name="T27" fmla="*/ 110 h 161"/>
                <a:gd name="T28" fmla="*/ 98 w 152"/>
                <a:gd name="T29" fmla="*/ 80 h 161"/>
                <a:gd name="T30" fmla="*/ 93 w 152"/>
                <a:gd name="T31" fmla="*/ 50 h 161"/>
                <a:gd name="T32" fmla="*/ 76 w 152"/>
                <a:gd name="T33" fmla="*/ 40 h 161"/>
                <a:gd name="T34" fmla="*/ 59 w 152"/>
                <a:gd name="T35" fmla="*/ 50 h 161"/>
                <a:gd name="T36" fmla="*/ 53 w 152"/>
                <a:gd name="T37" fmla="*/ 8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2" h="161">
                  <a:moveTo>
                    <a:pt x="152" y="80"/>
                  </a:moveTo>
                  <a:cubicBezTo>
                    <a:pt x="152" y="105"/>
                    <a:pt x="145" y="125"/>
                    <a:pt x="132" y="139"/>
                  </a:cubicBezTo>
                  <a:cubicBezTo>
                    <a:pt x="118" y="154"/>
                    <a:pt x="100" y="161"/>
                    <a:pt x="76" y="161"/>
                  </a:cubicBezTo>
                  <a:cubicBezTo>
                    <a:pt x="53" y="161"/>
                    <a:pt x="34" y="153"/>
                    <a:pt x="21" y="139"/>
                  </a:cubicBezTo>
                  <a:cubicBezTo>
                    <a:pt x="7" y="124"/>
                    <a:pt x="0" y="105"/>
                    <a:pt x="0" y="80"/>
                  </a:cubicBezTo>
                  <a:cubicBezTo>
                    <a:pt x="0" y="55"/>
                    <a:pt x="7" y="35"/>
                    <a:pt x="20" y="21"/>
                  </a:cubicBezTo>
                  <a:cubicBezTo>
                    <a:pt x="34" y="7"/>
                    <a:pt x="52" y="0"/>
                    <a:pt x="76" y="0"/>
                  </a:cubicBezTo>
                  <a:cubicBezTo>
                    <a:pt x="91" y="0"/>
                    <a:pt x="104" y="3"/>
                    <a:pt x="116" y="10"/>
                  </a:cubicBezTo>
                  <a:cubicBezTo>
                    <a:pt x="127" y="16"/>
                    <a:pt x="136" y="26"/>
                    <a:pt x="142" y="38"/>
                  </a:cubicBezTo>
                  <a:cubicBezTo>
                    <a:pt x="148" y="50"/>
                    <a:pt x="152" y="64"/>
                    <a:pt x="152" y="80"/>
                  </a:cubicBezTo>
                  <a:moveTo>
                    <a:pt x="53" y="80"/>
                  </a:moveTo>
                  <a:cubicBezTo>
                    <a:pt x="53" y="93"/>
                    <a:pt x="55" y="104"/>
                    <a:pt x="59" y="110"/>
                  </a:cubicBezTo>
                  <a:cubicBezTo>
                    <a:pt x="62" y="117"/>
                    <a:pt x="68" y="121"/>
                    <a:pt x="76" y="121"/>
                  </a:cubicBezTo>
                  <a:cubicBezTo>
                    <a:pt x="84" y="121"/>
                    <a:pt x="90" y="117"/>
                    <a:pt x="93" y="110"/>
                  </a:cubicBezTo>
                  <a:cubicBezTo>
                    <a:pt x="97" y="104"/>
                    <a:pt x="98" y="93"/>
                    <a:pt x="98" y="80"/>
                  </a:cubicBezTo>
                  <a:cubicBezTo>
                    <a:pt x="98" y="67"/>
                    <a:pt x="97" y="57"/>
                    <a:pt x="93" y="50"/>
                  </a:cubicBezTo>
                  <a:cubicBezTo>
                    <a:pt x="90" y="43"/>
                    <a:pt x="84" y="40"/>
                    <a:pt x="76" y="40"/>
                  </a:cubicBezTo>
                  <a:cubicBezTo>
                    <a:pt x="68" y="40"/>
                    <a:pt x="62" y="43"/>
                    <a:pt x="59" y="50"/>
                  </a:cubicBezTo>
                  <a:cubicBezTo>
                    <a:pt x="55" y="57"/>
                    <a:pt x="53" y="67"/>
                    <a:pt x="53" y="80"/>
                  </a:cubicBez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6" name="Rectangle 9"/>
            <p:cNvSpPr>
              <a:spLocks noChangeArrowheads="1"/>
            </p:cNvSpPr>
            <p:nvPr/>
          </p:nvSpPr>
          <p:spPr bwMode="auto">
            <a:xfrm>
              <a:off x="5770563" y="2578101"/>
              <a:ext cx="200025" cy="588963"/>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7" name="Rectangle 10"/>
            <p:cNvSpPr>
              <a:spLocks noChangeArrowheads="1"/>
            </p:cNvSpPr>
            <p:nvPr/>
          </p:nvSpPr>
          <p:spPr bwMode="auto">
            <a:xfrm>
              <a:off x="5770563" y="2373313"/>
              <a:ext cx="200025" cy="133350"/>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8" name="Freeform 11"/>
            <p:cNvSpPr>
              <a:spLocks/>
            </p:cNvSpPr>
            <p:nvPr/>
          </p:nvSpPr>
          <p:spPr bwMode="auto">
            <a:xfrm>
              <a:off x="6045200" y="2392363"/>
              <a:ext cx="417512" cy="787400"/>
            </a:xfrm>
            <a:custGeom>
              <a:avLst/>
              <a:gdLst>
                <a:gd name="T0" fmla="*/ 85 w 111"/>
                <a:gd name="T1" fmla="*/ 164 h 207"/>
                <a:gd name="T2" fmla="*/ 111 w 111"/>
                <a:gd name="T3" fmla="*/ 159 h 207"/>
                <a:gd name="T4" fmla="*/ 111 w 111"/>
                <a:gd name="T5" fmla="*/ 198 h 207"/>
                <a:gd name="T6" fmla="*/ 91 w 111"/>
                <a:gd name="T7" fmla="*/ 205 h 207"/>
                <a:gd name="T8" fmla="*/ 68 w 111"/>
                <a:gd name="T9" fmla="*/ 207 h 207"/>
                <a:gd name="T10" fmla="*/ 30 w 111"/>
                <a:gd name="T11" fmla="*/ 193 h 207"/>
                <a:gd name="T12" fmla="*/ 19 w 111"/>
                <a:gd name="T13" fmla="*/ 153 h 207"/>
                <a:gd name="T14" fmla="*/ 19 w 111"/>
                <a:gd name="T15" fmla="*/ 89 h 207"/>
                <a:gd name="T16" fmla="*/ 0 w 111"/>
                <a:gd name="T17" fmla="*/ 89 h 207"/>
                <a:gd name="T18" fmla="*/ 0 w 111"/>
                <a:gd name="T19" fmla="*/ 49 h 207"/>
                <a:gd name="T20" fmla="*/ 19 w 111"/>
                <a:gd name="T21" fmla="*/ 49 h 207"/>
                <a:gd name="T22" fmla="*/ 19 w 111"/>
                <a:gd name="T23" fmla="*/ 9 h 207"/>
                <a:gd name="T24" fmla="*/ 71 w 111"/>
                <a:gd name="T25" fmla="*/ 0 h 207"/>
                <a:gd name="T26" fmla="*/ 71 w 111"/>
                <a:gd name="T27" fmla="*/ 49 h 207"/>
                <a:gd name="T28" fmla="*/ 105 w 111"/>
                <a:gd name="T29" fmla="*/ 49 h 207"/>
                <a:gd name="T30" fmla="*/ 105 w 111"/>
                <a:gd name="T31" fmla="*/ 89 h 207"/>
                <a:gd name="T32" fmla="*/ 71 w 111"/>
                <a:gd name="T33" fmla="*/ 89 h 207"/>
                <a:gd name="T34" fmla="*/ 71 w 111"/>
                <a:gd name="T35" fmla="*/ 149 h 207"/>
                <a:gd name="T36" fmla="*/ 85 w 111"/>
                <a:gd name="T37" fmla="*/ 16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1" h="207">
                  <a:moveTo>
                    <a:pt x="85" y="164"/>
                  </a:moveTo>
                  <a:cubicBezTo>
                    <a:pt x="92" y="164"/>
                    <a:pt x="101" y="163"/>
                    <a:pt x="111" y="159"/>
                  </a:cubicBezTo>
                  <a:cubicBezTo>
                    <a:pt x="111" y="198"/>
                    <a:pt x="111" y="198"/>
                    <a:pt x="111" y="198"/>
                  </a:cubicBezTo>
                  <a:cubicBezTo>
                    <a:pt x="104" y="201"/>
                    <a:pt x="97" y="203"/>
                    <a:pt x="91" y="205"/>
                  </a:cubicBezTo>
                  <a:cubicBezTo>
                    <a:pt x="84" y="206"/>
                    <a:pt x="77" y="207"/>
                    <a:pt x="68" y="207"/>
                  </a:cubicBezTo>
                  <a:cubicBezTo>
                    <a:pt x="51" y="207"/>
                    <a:pt x="38" y="202"/>
                    <a:pt x="30" y="193"/>
                  </a:cubicBezTo>
                  <a:cubicBezTo>
                    <a:pt x="22" y="185"/>
                    <a:pt x="19" y="171"/>
                    <a:pt x="19" y="153"/>
                  </a:cubicBezTo>
                  <a:cubicBezTo>
                    <a:pt x="19" y="89"/>
                    <a:pt x="19" y="89"/>
                    <a:pt x="19" y="89"/>
                  </a:cubicBezTo>
                  <a:cubicBezTo>
                    <a:pt x="0" y="89"/>
                    <a:pt x="0" y="89"/>
                    <a:pt x="0" y="89"/>
                  </a:cubicBezTo>
                  <a:cubicBezTo>
                    <a:pt x="0" y="49"/>
                    <a:pt x="0" y="49"/>
                    <a:pt x="0" y="49"/>
                  </a:cubicBezTo>
                  <a:cubicBezTo>
                    <a:pt x="19" y="49"/>
                    <a:pt x="19" y="49"/>
                    <a:pt x="19" y="49"/>
                  </a:cubicBezTo>
                  <a:cubicBezTo>
                    <a:pt x="19" y="9"/>
                    <a:pt x="19" y="9"/>
                    <a:pt x="19" y="9"/>
                  </a:cubicBezTo>
                  <a:cubicBezTo>
                    <a:pt x="71" y="0"/>
                    <a:pt x="71" y="0"/>
                    <a:pt x="71" y="0"/>
                  </a:cubicBezTo>
                  <a:cubicBezTo>
                    <a:pt x="71" y="49"/>
                    <a:pt x="71" y="49"/>
                    <a:pt x="71" y="49"/>
                  </a:cubicBezTo>
                  <a:cubicBezTo>
                    <a:pt x="105" y="49"/>
                    <a:pt x="105" y="49"/>
                    <a:pt x="105" y="49"/>
                  </a:cubicBezTo>
                  <a:cubicBezTo>
                    <a:pt x="105" y="89"/>
                    <a:pt x="105" y="89"/>
                    <a:pt x="105" y="89"/>
                  </a:cubicBezTo>
                  <a:cubicBezTo>
                    <a:pt x="71" y="89"/>
                    <a:pt x="71" y="89"/>
                    <a:pt x="71" y="89"/>
                  </a:cubicBezTo>
                  <a:cubicBezTo>
                    <a:pt x="71" y="149"/>
                    <a:pt x="71" y="149"/>
                    <a:pt x="71" y="149"/>
                  </a:cubicBezTo>
                  <a:cubicBezTo>
                    <a:pt x="71" y="159"/>
                    <a:pt x="76" y="164"/>
                    <a:pt x="85" y="164"/>
                  </a:cubicBez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9" name="Freeform 12"/>
            <p:cNvSpPr>
              <a:spLocks/>
            </p:cNvSpPr>
            <p:nvPr/>
          </p:nvSpPr>
          <p:spPr bwMode="auto">
            <a:xfrm>
              <a:off x="6500813" y="2392363"/>
              <a:ext cx="415925" cy="787400"/>
            </a:xfrm>
            <a:custGeom>
              <a:avLst/>
              <a:gdLst>
                <a:gd name="T0" fmla="*/ 85 w 111"/>
                <a:gd name="T1" fmla="*/ 164 h 207"/>
                <a:gd name="T2" fmla="*/ 111 w 111"/>
                <a:gd name="T3" fmla="*/ 159 h 207"/>
                <a:gd name="T4" fmla="*/ 111 w 111"/>
                <a:gd name="T5" fmla="*/ 198 h 207"/>
                <a:gd name="T6" fmla="*/ 90 w 111"/>
                <a:gd name="T7" fmla="*/ 205 h 207"/>
                <a:gd name="T8" fmla="*/ 68 w 111"/>
                <a:gd name="T9" fmla="*/ 207 h 207"/>
                <a:gd name="T10" fmla="*/ 30 w 111"/>
                <a:gd name="T11" fmla="*/ 193 h 207"/>
                <a:gd name="T12" fmla="*/ 18 w 111"/>
                <a:gd name="T13" fmla="*/ 153 h 207"/>
                <a:gd name="T14" fmla="*/ 18 w 111"/>
                <a:gd name="T15" fmla="*/ 89 h 207"/>
                <a:gd name="T16" fmla="*/ 0 w 111"/>
                <a:gd name="T17" fmla="*/ 89 h 207"/>
                <a:gd name="T18" fmla="*/ 0 w 111"/>
                <a:gd name="T19" fmla="*/ 49 h 207"/>
                <a:gd name="T20" fmla="*/ 18 w 111"/>
                <a:gd name="T21" fmla="*/ 49 h 207"/>
                <a:gd name="T22" fmla="*/ 18 w 111"/>
                <a:gd name="T23" fmla="*/ 9 h 207"/>
                <a:gd name="T24" fmla="*/ 71 w 111"/>
                <a:gd name="T25" fmla="*/ 0 h 207"/>
                <a:gd name="T26" fmla="*/ 71 w 111"/>
                <a:gd name="T27" fmla="*/ 49 h 207"/>
                <a:gd name="T28" fmla="*/ 104 w 111"/>
                <a:gd name="T29" fmla="*/ 49 h 207"/>
                <a:gd name="T30" fmla="*/ 104 w 111"/>
                <a:gd name="T31" fmla="*/ 89 h 207"/>
                <a:gd name="T32" fmla="*/ 71 w 111"/>
                <a:gd name="T33" fmla="*/ 89 h 207"/>
                <a:gd name="T34" fmla="*/ 71 w 111"/>
                <a:gd name="T35" fmla="*/ 149 h 207"/>
                <a:gd name="T36" fmla="*/ 85 w 111"/>
                <a:gd name="T37" fmla="*/ 16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1" h="207">
                  <a:moveTo>
                    <a:pt x="85" y="164"/>
                  </a:moveTo>
                  <a:cubicBezTo>
                    <a:pt x="92" y="164"/>
                    <a:pt x="101" y="163"/>
                    <a:pt x="111" y="159"/>
                  </a:cubicBezTo>
                  <a:cubicBezTo>
                    <a:pt x="111" y="198"/>
                    <a:pt x="111" y="198"/>
                    <a:pt x="111" y="198"/>
                  </a:cubicBezTo>
                  <a:cubicBezTo>
                    <a:pt x="104" y="201"/>
                    <a:pt x="97" y="203"/>
                    <a:pt x="90" y="205"/>
                  </a:cubicBezTo>
                  <a:cubicBezTo>
                    <a:pt x="84" y="206"/>
                    <a:pt x="77" y="207"/>
                    <a:pt x="68" y="207"/>
                  </a:cubicBezTo>
                  <a:cubicBezTo>
                    <a:pt x="51" y="207"/>
                    <a:pt x="38" y="202"/>
                    <a:pt x="30" y="193"/>
                  </a:cubicBezTo>
                  <a:cubicBezTo>
                    <a:pt x="22" y="185"/>
                    <a:pt x="18" y="171"/>
                    <a:pt x="18" y="153"/>
                  </a:cubicBezTo>
                  <a:cubicBezTo>
                    <a:pt x="18" y="89"/>
                    <a:pt x="18" y="89"/>
                    <a:pt x="18" y="89"/>
                  </a:cubicBezTo>
                  <a:cubicBezTo>
                    <a:pt x="0" y="89"/>
                    <a:pt x="0" y="89"/>
                    <a:pt x="0" y="89"/>
                  </a:cubicBezTo>
                  <a:cubicBezTo>
                    <a:pt x="0" y="49"/>
                    <a:pt x="0" y="49"/>
                    <a:pt x="0" y="49"/>
                  </a:cubicBezTo>
                  <a:cubicBezTo>
                    <a:pt x="18" y="49"/>
                    <a:pt x="18" y="49"/>
                    <a:pt x="18" y="49"/>
                  </a:cubicBezTo>
                  <a:cubicBezTo>
                    <a:pt x="18" y="9"/>
                    <a:pt x="18" y="9"/>
                    <a:pt x="18" y="9"/>
                  </a:cubicBezTo>
                  <a:cubicBezTo>
                    <a:pt x="71" y="0"/>
                    <a:pt x="71" y="0"/>
                    <a:pt x="71" y="0"/>
                  </a:cubicBezTo>
                  <a:cubicBezTo>
                    <a:pt x="71" y="49"/>
                    <a:pt x="71" y="49"/>
                    <a:pt x="71" y="49"/>
                  </a:cubicBezTo>
                  <a:cubicBezTo>
                    <a:pt x="104" y="49"/>
                    <a:pt x="104" y="49"/>
                    <a:pt x="104" y="49"/>
                  </a:cubicBezTo>
                  <a:cubicBezTo>
                    <a:pt x="104" y="89"/>
                    <a:pt x="104" y="89"/>
                    <a:pt x="104" y="89"/>
                  </a:cubicBezTo>
                  <a:cubicBezTo>
                    <a:pt x="71" y="89"/>
                    <a:pt x="71" y="89"/>
                    <a:pt x="71" y="89"/>
                  </a:cubicBezTo>
                  <a:cubicBezTo>
                    <a:pt x="71" y="149"/>
                    <a:pt x="71" y="149"/>
                    <a:pt x="71" y="149"/>
                  </a:cubicBezTo>
                  <a:cubicBezTo>
                    <a:pt x="71" y="159"/>
                    <a:pt x="76" y="164"/>
                    <a:pt x="85" y="164"/>
                  </a:cubicBez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20" name="Freeform 13"/>
            <p:cNvSpPr>
              <a:spLocks noEditPoints="1"/>
            </p:cNvSpPr>
            <p:nvPr/>
          </p:nvSpPr>
          <p:spPr bwMode="auto">
            <a:xfrm>
              <a:off x="6962775" y="2566988"/>
              <a:ext cx="547687" cy="612775"/>
            </a:xfrm>
            <a:custGeom>
              <a:avLst/>
              <a:gdLst>
                <a:gd name="T0" fmla="*/ 127 w 146"/>
                <a:gd name="T1" fmla="*/ 18 h 161"/>
                <a:gd name="T2" fmla="*/ 74 w 146"/>
                <a:gd name="T3" fmla="*/ 0 h 161"/>
                <a:gd name="T4" fmla="*/ 19 w 146"/>
                <a:gd name="T5" fmla="*/ 21 h 161"/>
                <a:gd name="T6" fmla="*/ 0 w 146"/>
                <a:gd name="T7" fmla="*/ 81 h 161"/>
                <a:gd name="T8" fmla="*/ 21 w 146"/>
                <a:gd name="T9" fmla="*/ 140 h 161"/>
                <a:gd name="T10" fmla="*/ 79 w 146"/>
                <a:gd name="T11" fmla="*/ 161 h 161"/>
                <a:gd name="T12" fmla="*/ 110 w 146"/>
                <a:gd name="T13" fmla="*/ 158 h 161"/>
                <a:gd name="T14" fmla="*/ 136 w 146"/>
                <a:gd name="T15" fmla="*/ 149 h 161"/>
                <a:gd name="T16" fmla="*/ 128 w 146"/>
                <a:gd name="T17" fmla="*/ 114 h 161"/>
                <a:gd name="T18" fmla="*/ 111 w 146"/>
                <a:gd name="T19" fmla="*/ 120 h 161"/>
                <a:gd name="T20" fmla="*/ 86 w 146"/>
                <a:gd name="T21" fmla="*/ 123 h 161"/>
                <a:gd name="T22" fmla="*/ 62 w 146"/>
                <a:gd name="T23" fmla="*/ 115 h 161"/>
                <a:gd name="T24" fmla="*/ 52 w 146"/>
                <a:gd name="T25" fmla="*/ 95 h 161"/>
                <a:gd name="T26" fmla="*/ 146 w 146"/>
                <a:gd name="T27" fmla="*/ 95 h 161"/>
                <a:gd name="T28" fmla="*/ 146 w 146"/>
                <a:gd name="T29" fmla="*/ 71 h 161"/>
                <a:gd name="T30" fmla="*/ 127 w 146"/>
                <a:gd name="T31" fmla="*/ 18 h 161"/>
                <a:gd name="T32" fmla="*/ 53 w 146"/>
                <a:gd name="T33" fmla="*/ 61 h 161"/>
                <a:gd name="T34" fmla="*/ 61 w 146"/>
                <a:gd name="T35" fmla="*/ 42 h 161"/>
                <a:gd name="T36" fmla="*/ 76 w 146"/>
                <a:gd name="T37" fmla="*/ 37 h 161"/>
                <a:gd name="T38" fmla="*/ 92 w 146"/>
                <a:gd name="T39" fmla="*/ 43 h 161"/>
                <a:gd name="T40" fmla="*/ 98 w 146"/>
                <a:gd name="T41" fmla="*/ 61 h 161"/>
                <a:gd name="T42" fmla="*/ 53 w 146"/>
                <a:gd name="T43" fmla="*/ 6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6" h="161">
                  <a:moveTo>
                    <a:pt x="127" y="18"/>
                  </a:moveTo>
                  <a:cubicBezTo>
                    <a:pt x="115" y="6"/>
                    <a:pt x="97" y="0"/>
                    <a:pt x="74" y="0"/>
                  </a:cubicBezTo>
                  <a:cubicBezTo>
                    <a:pt x="50" y="0"/>
                    <a:pt x="32" y="7"/>
                    <a:pt x="19" y="21"/>
                  </a:cubicBezTo>
                  <a:cubicBezTo>
                    <a:pt x="6" y="35"/>
                    <a:pt x="0" y="55"/>
                    <a:pt x="0" y="81"/>
                  </a:cubicBezTo>
                  <a:cubicBezTo>
                    <a:pt x="0" y="107"/>
                    <a:pt x="7" y="126"/>
                    <a:pt x="21" y="140"/>
                  </a:cubicBezTo>
                  <a:cubicBezTo>
                    <a:pt x="34" y="154"/>
                    <a:pt x="54" y="161"/>
                    <a:pt x="79" y="161"/>
                  </a:cubicBezTo>
                  <a:cubicBezTo>
                    <a:pt x="91" y="161"/>
                    <a:pt x="102" y="160"/>
                    <a:pt x="110" y="158"/>
                  </a:cubicBezTo>
                  <a:cubicBezTo>
                    <a:pt x="119" y="157"/>
                    <a:pt x="128" y="154"/>
                    <a:pt x="136" y="149"/>
                  </a:cubicBezTo>
                  <a:cubicBezTo>
                    <a:pt x="128" y="114"/>
                    <a:pt x="128" y="114"/>
                    <a:pt x="128" y="114"/>
                  </a:cubicBezTo>
                  <a:cubicBezTo>
                    <a:pt x="122" y="117"/>
                    <a:pt x="116" y="119"/>
                    <a:pt x="111" y="120"/>
                  </a:cubicBezTo>
                  <a:cubicBezTo>
                    <a:pt x="103" y="122"/>
                    <a:pt x="95" y="123"/>
                    <a:pt x="86" y="123"/>
                  </a:cubicBezTo>
                  <a:cubicBezTo>
                    <a:pt x="75" y="123"/>
                    <a:pt x="67" y="120"/>
                    <a:pt x="62" y="115"/>
                  </a:cubicBezTo>
                  <a:cubicBezTo>
                    <a:pt x="56" y="110"/>
                    <a:pt x="53" y="103"/>
                    <a:pt x="52" y="95"/>
                  </a:cubicBezTo>
                  <a:cubicBezTo>
                    <a:pt x="146" y="95"/>
                    <a:pt x="146" y="95"/>
                    <a:pt x="146" y="95"/>
                  </a:cubicBezTo>
                  <a:cubicBezTo>
                    <a:pt x="146" y="71"/>
                    <a:pt x="146" y="71"/>
                    <a:pt x="146" y="71"/>
                  </a:cubicBezTo>
                  <a:cubicBezTo>
                    <a:pt x="146" y="48"/>
                    <a:pt x="140" y="31"/>
                    <a:pt x="127" y="18"/>
                  </a:cubicBezTo>
                  <a:moveTo>
                    <a:pt x="53" y="61"/>
                  </a:moveTo>
                  <a:cubicBezTo>
                    <a:pt x="54" y="53"/>
                    <a:pt x="57" y="46"/>
                    <a:pt x="61" y="42"/>
                  </a:cubicBezTo>
                  <a:cubicBezTo>
                    <a:pt x="65" y="39"/>
                    <a:pt x="70" y="37"/>
                    <a:pt x="76" y="37"/>
                  </a:cubicBezTo>
                  <a:cubicBezTo>
                    <a:pt x="83" y="37"/>
                    <a:pt x="88" y="39"/>
                    <a:pt x="92" y="43"/>
                  </a:cubicBezTo>
                  <a:cubicBezTo>
                    <a:pt x="96" y="48"/>
                    <a:pt x="98" y="54"/>
                    <a:pt x="98" y="61"/>
                  </a:cubicBezTo>
                  <a:lnTo>
                    <a:pt x="53" y="61"/>
                  </a:lnTo>
                  <a:close/>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21" name="Freeform 14"/>
            <p:cNvSpPr>
              <a:spLocks noEditPoints="1"/>
            </p:cNvSpPr>
            <p:nvPr/>
          </p:nvSpPr>
          <p:spPr bwMode="auto">
            <a:xfrm>
              <a:off x="4230688" y="2566988"/>
              <a:ext cx="547687" cy="612775"/>
            </a:xfrm>
            <a:custGeom>
              <a:avLst/>
              <a:gdLst>
                <a:gd name="T0" fmla="*/ 127 w 146"/>
                <a:gd name="T1" fmla="*/ 18 h 161"/>
                <a:gd name="T2" fmla="*/ 74 w 146"/>
                <a:gd name="T3" fmla="*/ 0 h 161"/>
                <a:gd name="T4" fmla="*/ 19 w 146"/>
                <a:gd name="T5" fmla="*/ 21 h 161"/>
                <a:gd name="T6" fmla="*/ 0 w 146"/>
                <a:gd name="T7" fmla="*/ 81 h 161"/>
                <a:gd name="T8" fmla="*/ 20 w 146"/>
                <a:gd name="T9" fmla="*/ 140 h 161"/>
                <a:gd name="T10" fmla="*/ 79 w 146"/>
                <a:gd name="T11" fmla="*/ 161 h 161"/>
                <a:gd name="T12" fmla="*/ 110 w 146"/>
                <a:gd name="T13" fmla="*/ 158 h 161"/>
                <a:gd name="T14" fmla="*/ 136 w 146"/>
                <a:gd name="T15" fmla="*/ 149 h 161"/>
                <a:gd name="T16" fmla="*/ 128 w 146"/>
                <a:gd name="T17" fmla="*/ 114 h 161"/>
                <a:gd name="T18" fmla="*/ 111 w 146"/>
                <a:gd name="T19" fmla="*/ 120 h 161"/>
                <a:gd name="T20" fmla="*/ 85 w 146"/>
                <a:gd name="T21" fmla="*/ 123 h 161"/>
                <a:gd name="T22" fmla="*/ 62 w 146"/>
                <a:gd name="T23" fmla="*/ 115 h 161"/>
                <a:gd name="T24" fmla="*/ 52 w 146"/>
                <a:gd name="T25" fmla="*/ 95 h 161"/>
                <a:gd name="T26" fmla="*/ 146 w 146"/>
                <a:gd name="T27" fmla="*/ 95 h 161"/>
                <a:gd name="T28" fmla="*/ 146 w 146"/>
                <a:gd name="T29" fmla="*/ 71 h 161"/>
                <a:gd name="T30" fmla="*/ 127 w 146"/>
                <a:gd name="T31" fmla="*/ 18 h 161"/>
                <a:gd name="T32" fmla="*/ 53 w 146"/>
                <a:gd name="T33" fmla="*/ 61 h 161"/>
                <a:gd name="T34" fmla="*/ 61 w 146"/>
                <a:gd name="T35" fmla="*/ 42 h 161"/>
                <a:gd name="T36" fmla="*/ 76 w 146"/>
                <a:gd name="T37" fmla="*/ 37 h 161"/>
                <a:gd name="T38" fmla="*/ 92 w 146"/>
                <a:gd name="T39" fmla="*/ 43 h 161"/>
                <a:gd name="T40" fmla="*/ 98 w 146"/>
                <a:gd name="T41" fmla="*/ 61 h 161"/>
                <a:gd name="T42" fmla="*/ 53 w 146"/>
                <a:gd name="T43" fmla="*/ 6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6" h="161">
                  <a:moveTo>
                    <a:pt x="127" y="18"/>
                  </a:moveTo>
                  <a:cubicBezTo>
                    <a:pt x="115" y="6"/>
                    <a:pt x="97" y="0"/>
                    <a:pt x="74" y="0"/>
                  </a:cubicBezTo>
                  <a:cubicBezTo>
                    <a:pt x="50" y="0"/>
                    <a:pt x="32" y="7"/>
                    <a:pt x="19" y="21"/>
                  </a:cubicBezTo>
                  <a:cubicBezTo>
                    <a:pt x="6" y="35"/>
                    <a:pt x="0" y="55"/>
                    <a:pt x="0" y="81"/>
                  </a:cubicBezTo>
                  <a:cubicBezTo>
                    <a:pt x="0" y="107"/>
                    <a:pt x="7" y="126"/>
                    <a:pt x="20" y="140"/>
                  </a:cubicBezTo>
                  <a:cubicBezTo>
                    <a:pt x="34" y="154"/>
                    <a:pt x="54" y="161"/>
                    <a:pt x="79" y="161"/>
                  </a:cubicBezTo>
                  <a:cubicBezTo>
                    <a:pt x="91" y="161"/>
                    <a:pt x="102" y="160"/>
                    <a:pt x="110" y="158"/>
                  </a:cubicBezTo>
                  <a:cubicBezTo>
                    <a:pt x="119" y="157"/>
                    <a:pt x="128" y="154"/>
                    <a:pt x="136" y="149"/>
                  </a:cubicBezTo>
                  <a:cubicBezTo>
                    <a:pt x="128" y="114"/>
                    <a:pt x="128" y="114"/>
                    <a:pt x="128" y="114"/>
                  </a:cubicBezTo>
                  <a:cubicBezTo>
                    <a:pt x="122" y="117"/>
                    <a:pt x="116" y="119"/>
                    <a:pt x="111" y="120"/>
                  </a:cubicBezTo>
                  <a:cubicBezTo>
                    <a:pt x="103" y="122"/>
                    <a:pt x="95" y="123"/>
                    <a:pt x="85" y="123"/>
                  </a:cubicBezTo>
                  <a:cubicBezTo>
                    <a:pt x="75" y="123"/>
                    <a:pt x="67" y="120"/>
                    <a:pt x="62" y="115"/>
                  </a:cubicBezTo>
                  <a:cubicBezTo>
                    <a:pt x="56" y="110"/>
                    <a:pt x="53" y="103"/>
                    <a:pt x="52" y="95"/>
                  </a:cubicBezTo>
                  <a:cubicBezTo>
                    <a:pt x="146" y="95"/>
                    <a:pt x="146" y="95"/>
                    <a:pt x="146" y="95"/>
                  </a:cubicBezTo>
                  <a:cubicBezTo>
                    <a:pt x="146" y="71"/>
                    <a:pt x="146" y="71"/>
                    <a:pt x="146" y="71"/>
                  </a:cubicBezTo>
                  <a:cubicBezTo>
                    <a:pt x="146" y="48"/>
                    <a:pt x="139" y="31"/>
                    <a:pt x="127" y="18"/>
                  </a:cubicBezTo>
                  <a:moveTo>
                    <a:pt x="53" y="61"/>
                  </a:moveTo>
                  <a:cubicBezTo>
                    <a:pt x="54" y="53"/>
                    <a:pt x="57" y="46"/>
                    <a:pt x="61" y="42"/>
                  </a:cubicBezTo>
                  <a:cubicBezTo>
                    <a:pt x="65" y="39"/>
                    <a:pt x="70" y="37"/>
                    <a:pt x="76" y="37"/>
                  </a:cubicBezTo>
                  <a:cubicBezTo>
                    <a:pt x="83" y="37"/>
                    <a:pt x="88" y="39"/>
                    <a:pt x="92" y="43"/>
                  </a:cubicBezTo>
                  <a:cubicBezTo>
                    <a:pt x="96" y="48"/>
                    <a:pt x="98" y="54"/>
                    <a:pt x="98" y="61"/>
                  </a:cubicBezTo>
                  <a:lnTo>
                    <a:pt x="53" y="61"/>
                  </a:lnTo>
                  <a:close/>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grpSp>
      <p:sp>
        <p:nvSpPr>
          <p:cNvPr id="22" name="Text Box 2"/>
          <p:cNvSpPr txBox="1">
            <a:spLocks noChangeArrowheads="1"/>
          </p:cNvSpPr>
          <p:nvPr userDrawn="1"/>
        </p:nvSpPr>
        <p:spPr bwMode="auto">
          <a:xfrm>
            <a:off x="7801508" y="537828"/>
            <a:ext cx="1728255" cy="12227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defTabSz="1018681" eaLnBrk="1" fontAlgn="auto" hangingPunct="1">
              <a:spcBef>
                <a:spcPts val="0"/>
              </a:spcBef>
              <a:spcAft>
                <a:spcPts val="0"/>
              </a:spcAft>
            </a:pPr>
            <a:r>
              <a:rPr lang="es-CL" sz="800" noProof="1" smtClean="0">
                <a:solidFill>
                  <a:schemeClr val="tx1"/>
                </a:solidFill>
                <a:latin typeface="Verdana" panose="020B0604030504040204" pitchFamily="34" charset="0"/>
                <a:ea typeface="Verdana" panose="020B0604030504040204" pitchFamily="34" charset="0"/>
                <a:cs typeface="Verdana" panose="020B0604030504040204" pitchFamily="34" charset="0"/>
              </a:rPr>
              <a:t>Deloitte </a:t>
            </a:r>
          </a:p>
          <a:p>
            <a:pPr defTabSz="1018681" eaLnBrk="1" fontAlgn="auto" hangingPunct="1">
              <a:spcBef>
                <a:spcPts val="0"/>
              </a:spcBef>
              <a:spcAft>
                <a:spcPts val="0"/>
              </a:spcAft>
            </a:pPr>
            <a:r>
              <a:rPr lang="es-CL" sz="800" noProof="1" smtClean="0">
                <a:solidFill>
                  <a:schemeClr val="tx1"/>
                </a:solidFill>
                <a:latin typeface="Verdana" panose="020B0604030504040204" pitchFamily="34" charset="0"/>
                <a:ea typeface="Verdana" panose="020B0604030504040204" pitchFamily="34" charset="0"/>
                <a:cs typeface="Verdana" panose="020B0604030504040204" pitchFamily="34" charset="0"/>
              </a:rPr>
              <a:t>Auditores y Consultores Limitada</a:t>
            </a:r>
          </a:p>
          <a:p>
            <a:pPr defTabSz="1018681" eaLnBrk="1" fontAlgn="auto" hangingPunct="1">
              <a:spcBef>
                <a:spcPts val="0"/>
              </a:spcBef>
              <a:spcAft>
                <a:spcPts val="0"/>
              </a:spcAft>
            </a:pPr>
            <a:r>
              <a:rPr lang="es-CL" sz="800" noProof="1" smtClean="0">
                <a:solidFill>
                  <a:schemeClr val="tx1"/>
                </a:solidFill>
                <a:latin typeface="Verdana" panose="020B0604030504040204" pitchFamily="34" charset="0"/>
                <a:ea typeface="Verdana" panose="020B0604030504040204" pitchFamily="34" charset="0"/>
                <a:cs typeface="Verdana" panose="020B0604030504040204" pitchFamily="34" charset="0"/>
              </a:rPr>
              <a:t>Rosario Norte 407</a:t>
            </a:r>
          </a:p>
          <a:p>
            <a:pPr defTabSz="1018681" eaLnBrk="1" fontAlgn="auto" hangingPunct="1">
              <a:spcBef>
                <a:spcPts val="0"/>
              </a:spcBef>
              <a:spcAft>
                <a:spcPts val="0"/>
              </a:spcAft>
            </a:pPr>
            <a:r>
              <a:rPr lang="es-CL" sz="800" noProof="1" smtClean="0">
                <a:solidFill>
                  <a:schemeClr val="tx1"/>
                </a:solidFill>
                <a:latin typeface="Verdana" panose="020B0604030504040204" pitchFamily="34" charset="0"/>
                <a:ea typeface="Verdana" panose="020B0604030504040204" pitchFamily="34" charset="0"/>
                <a:cs typeface="Verdana" panose="020B0604030504040204" pitchFamily="34" charset="0"/>
              </a:rPr>
              <a:t>Las Condes, Santiago</a:t>
            </a:r>
          </a:p>
          <a:p>
            <a:pPr defTabSz="1018681" eaLnBrk="1" fontAlgn="auto" hangingPunct="1">
              <a:spcBef>
                <a:spcPts val="0"/>
              </a:spcBef>
              <a:spcAft>
                <a:spcPts val="0"/>
              </a:spcAft>
            </a:pPr>
            <a:r>
              <a:rPr lang="es-CL" sz="800" noProof="1" smtClean="0">
                <a:solidFill>
                  <a:schemeClr val="tx1"/>
                </a:solidFill>
                <a:latin typeface="Verdana" panose="020B0604030504040204" pitchFamily="34" charset="0"/>
                <a:ea typeface="Verdana" panose="020B0604030504040204" pitchFamily="34" charset="0"/>
                <a:cs typeface="Verdana" panose="020B0604030504040204" pitchFamily="34" charset="0"/>
              </a:rPr>
              <a:t>Chile</a:t>
            </a:r>
          </a:p>
          <a:p>
            <a:pPr defTabSz="1018681" eaLnBrk="1" fontAlgn="auto" hangingPunct="1">
              <a:spcBef>
                <a:spcPts val="0"/>
              </a:spcBef>
              <a:spcAft>
                <a:spcPts val="0"/>
              </a:spcAft>
            </a:pPr>
            <a:r>
              <a:rPr lang="es-CL" sz="800" noProof="1" smtClean="0">
                <a:solidFill>
                  <a:schemeClr val="tx1"/>
                </a:solidFill>
                <a:latin typeface="Verdana" panose="020B0604030504040204" pitchFamily="34" charset="0"/>
                <a:ea typeface="Verdana" panose="020B0604030504040204" pitchFamily="34" charset="0"/>
                <a:cs typeface="Verdana" panose="020B0604030504040204" pitchFamily="34" charset="0"/>
              </a:rPr>
              <a:t>Fono: (56) 227 297 000</a:t>
            </a:r>
          </a:p>
          <a:p>
            <a:pPr defTabSz="1018681" eaLnBrk="1" fontAlgn="auto" hangingPunct="1">
              <a:spcBef>
                <a:spcPts val="0"/>
              </a:spcBef>
              <a:spcAft>
                <a:spcPts val="0"/>
              </a:spcAft>
            </a:pPr>
            <a:r>
              <a:rPr lang="es-CL" sz="800" noProof="1" smtClean="0">
                <a:solidFill>
                  <a:schemeClr val="tx1"/>
                </a:solidFill>
                <a:latin typeface="Verdana" panose="020B0604030504040204" pitchFamily="34" charset="0"/>
                <a:ea typeface="Verdana" panose="020B0604030504040204" pitchFamily="34" charset="0"/>
                <a:cs typeface="Verdana" panose="020B0604030504040204" pitchFamily="34" charset="0"/>
              </a:rPr>
              <a:t>Fax: (56)</a:t>
            </a:r>
            <a:r>
              <a:rPr lang="es-CL" sz="800" baseline="0" noProof="1" smtClean="0">
                <a:solidFill>
                  <a:schemeClr val="tx1"/>
                </a:solidFill>
                <a:latin typeface="Verdana" panose="020B0604030504040204" pitchFamily="34" charset="0"/>
                <a:ea typeface="Verdana" panose="020B0604030504040204" pitchFamily="34" charset="0"/>
                <a:cs typeface="Verdana" panose="020B0604030504040204" pitchFamily="34" charset="0"/>
              </a:rPr>
              <a:t> </a:t>
            </a:r>
            <a:r>
              <a:rPr lang="es-CL" sz="800" noProof="1" smtClean="0">
                <a:solidFill>
                  <a:schemeClr val="tx1"/>
                </a:solidFill>
                <a:latin typeface="Verdana" panose="020B0604030504040204" pitchFamily="34" charset="0"/>
                <a:ea typeface="Verdana" panose="020B0604030504040204" pitchFamily="34" charset="0"/>
                <a:cs typeface="Verdana" panose="020B0604030504040204" pitchFamily="34" charset="0"/>
              </a:rPr>
              <a:t>223 749 177</a:t>
            </a:r>
          </a:p>
          <a:p>
            <a:pPr defTabSz="1018681" eaLnBrk="1" fontAlgn="auto" hangingPunct="1">
              <a:spcBef>
                <a:spcPts val="0"/>
              </a:spcBef>
              <a:spcAft>
                <a:spcPts val="0"/>
              </a:spcAft>
            </a:pPr>
            <a:r>
              <a:rPr lang="es-CL" sz="800" noProof="1" smtClean="0">
                <a:solidFill>
                  <a:schemeClr val="tx1"/>
                </a:solidFill>
                <a:latin typeface="Verdana" panose="020B0604030504040204" pitchFamily="34" charset="0"/>
                <a:ea typeface="Verdana" panose="020B0604030504040204" pitchFamily="34" charset="0"/>
                <a:cs typeface="Verdana" panose="020B0604030504040204" pitchFamily="34" charset="0"/>
              </a:rPr>
              <a:t>deloittechile@deloitte.com</a:t>
            </a:r>
          </a:p>
          <a:p>
            <a:pPr defTabSz="1018681" eaLnBrk="1" fontAlgn="auto" hangingPunct="1">
              <a:spcBef>
                <a:spcPts val="0"/>
              </a:spcBef>
              <a:spcAft>
                <a:spcPts val="0"/>
              </a:spcAft>
            </a:pPr>
            <a:r>
              <a:rPr lang="es-CL" sz="800" noProof="1" smtClean="0">
                <a:solidFill>
                  <a:schemeClr val="tx1"/>
                </a:solidFill>
                <a:latin typeface="Verdana" panose="020B0604030504040204" pitchFamily="34" charset="0"/>
                <a:ea typeface="Verdana" panose="020B0604030504040204" pitchFamily="34" charset="0"/>
                <a:cs typeface="Verdana" panose="020B0604030504040204" pitchFamily="34" charset="0"/>
              </a:rPr>
              <a:t>www.deloitte.cl</a:t>
            </a:r>
            <a:endParaRPr lang="es-CL" sz="800" noProof="1">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sp>
        <p:nvSpPr>
          <p:cNvPr id="23" name="Text Placeholder 6"/>
          <p:cNvSpPr>
            <a:spLocks noGrp="1"/>
          </p:cNvSpPr>
          <p:nvPr>
            <p:ph type="body" sz="quarter" idx="14"/>
          </p:nvPr>
        </p:nvSpPr>
        <p:spPr>
          <a:xfrm>
            <a:off x="544405" y="1809689"/>
            <a:ext cx="2087562" cy="5436000"/>
          </a:xfrm>
          <a:prstGeom prst="rect">
            <a:avLst/>
          </a:prstGeom>
        </p:spPr>
        <p:txBody>
          <a:bodyPr lIns="0" tIns="0" rIns="0" bIns="0" numCol="1" spcCol="216000">
            <a:noAutofit/>
          </a:bodyPr>
          <a:lstStyle>
            <a:lvl1pPr marL="0" indent="0">
              <a:lnSpc>
                <a:spcPct val="100000"/>
              </a:lnSpc>
              <a:spcBef>
                <a:spcPts val="0"/>
              </a:spcBef>
              <a:spcAft>
                <a:spcPts val="1200"/>
              </a:spcAft>
              <a:buNone/>
              <a:defRPr sz="1200">
                <a:latin typeface="Verdana" panose="020B0604030504040204" pitchFamily="34" charset="0"/>
                <a:ea typeface="Verdana" panose="020B0604030504040204" pitchFamily="34" charset="0"/>
                <a:cs typeface="Verdana" panose="020B0604030504040204" pitchFamily="34" charset="0"/>
              </a:defRPr>
            </a:lvl1pPr>
            <a:lvl2pPr marL="180000" indent="-180000">
              <a:lnSpc>
                <a:spcPct val="100000"/>
              </a:lnSpc>
              <a:spcBef>
                <a:spcPts val="0"/>
              </a:spcBef>
              <a:spcAft>
                <a:spcPts val="1200"/>
              </a:spcAft>
              <a:defRPr sz="1200">
                <a:latin typeface="Verdana" panose="020B0604030504040204" pitchFamily="34" charset="0"/>
                <a:ea typeface="Verdana" panose="020B0604030504040204" pitchFamily="34" charset="0"/>
                <a:cs typeface="Verdana" panose="020B0604030504040204" pitchFamily="34" charset="0"/>
              </a:defRPr>
            </a:lvl2pPr>
            <a:lvl3pPr marL="360000" indent="-180000">
              <a:lnSpc>
                <a:spcPct val="100000"/>
              </a:lnSpc>
              <a:spcBef>
                <a:spcPts val="0"/>
              </a:spcBef>
              <a:spcAft>
                <a:spcPts val="1200"/>
              </a:spcAft>
              <a:buFont typeface="Arial" panose="020B0604020202020204" pitchFamily="34" charset="0"/>
              <a:buChar char="˗"/>
              <a:defRPr sz="1200">
                <a:latin typeface="Verdana" panose="020B0604030504040204" pitchFamily="34" charset="0"/>
                <a:ea typeface="Verdana" panose="020B0604030504040204" pitchFamily="34" charset="0"/>
                <a:cs typeface="Verdana" panose="020B0604030504040204" pitchFamily="34" charset="0"/>
              </a:defRPr>
            </a:lvl3pPr>
            <a:lvl4pPr marL="540000" indent="-180000">
              <a:lnSpc>
                <a:spcPct val="100000"/>
              </a:lnSpc>
              <a:spcBef>
                <a:spcPts val="0"/>
              </a:spcBef>
              <a:spcAft>
                <a:spcPts val="1200"/>
              </a:spcAft>
              <a:buFont typeface="Arial" panose="020B0604020202020204" pitchFamily="34" charset="0"/>
              <a:buChar char="˗"/>
              <a:defRPr sz="1200">
                <a:latin typeface="Verdana" panose="020B0604030504040204" pitchFamily="34" charset="0"/>
                <a:ea typeface="Verdana" panose="020B0604030504040204" pitchFamily="34" charset="0"/>
                <a:cs typeface="Verdana" panose="020B0604030504040204" pitchFamily="34" charset="0"/>
              </a:defRPr>
            </a:lvl4pPr>
            <a:lvl5pPr marL="720000" indent="-180000">
              <a:lnSpc>
                <a:spcPct val="100000"/>
              </a:lnSpc>
              <a:spcBef>
                <a:spcPts val="0"/>
              </a:spcBef>
              <a:spcAft>
                <a:spcPts val="1200"/>
              </a:spcAft>
              <a:buFont typeface="Arial" panose="020B0604020202020204" pitchFamily="34" charset="0"/>
              <a:buChar char="˗"/>
              <a:defRPr sz="1200">
                <a:latin typeface="Verdana" panose="020B0604030504040204" pitchFamily="34" charset="0"/>
                <a:ea typeface="Verdana" panose="020B0604030504040204" pitchFamily="34" charset="0"/>
                <a:cs typeface="Verdana" panose="020B060403050404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s-CL" dirty="0"/>
          </a:p>
        </p:txBody>
      </p:sp>
    </p:spTree>
    <p:extLst>
      <p:ext uri="{BB962C8B-B14F-4D97-AF65-F5344CB8AC3E}">
        <p14:creationId xmlns:p14="http://schemas.microsoft.com/office/powerpoint/2010/main" xmlns="" val="969358569"/>
      </p:ext>
    </p:extLst>
  </p:cSld>
  <p:clrMapOvr>
    <a:masterClrMapping/>
  </p:clrMapOvr>
  <p:transition>
    <p:fad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Carta Deloitte Advisory">
    <p:spTree>
      <p:nvGrpSpPr>
        <p:cNvPr id="1" name=""/>
        <p:cNvGrpSpPr/>
        <p:nvPr/>
      </p:nvGrpSpPr>
      <p:grpSpPr>
        <a:xfrm>
          <a:off x="0" y="0"/>
          <a:ext cx="0" cy="0"/>
          <a:chOff x="0" y="0"/>
          <a:chExt cx="0" cy="0"/>
        </a:xfrm>
      </p:grpSpPr>
      <p:sp>
        <p:nvSpPr>
          <p:cNvPr id="7" name="Text Placeholder 6"/>
          <p:cNvSpPr>
            <a:spLocks noGrp="1"/>
          </p:cNvSpPr>
          <p:nvPr>
            <p:ph type="body" sz="quarter" idx="13"/>
          </p:nvPr>
        </p:nvSpPr>
        <p:spPr>
          <a:xfrm>
            <a:off x="2832956" y="1809689"/>
            <a:ext cx="6696000" cy="5436000"/>
          </a:xfrm>
          <a:prstGeom prst="rect">
            <a:avLst/>
          </a:prstGeom>
        </p:spPr>
        <p:txBody>
          <a:bodyPr lIns="0" tIns="0" rIns="0" bIns="0" numCol="2" spcCol="216000">
            <a:noAutofit/>
          </a:bodyPr>
          <a:lstStyle>
            <a:lvl1pPr marL="0" indent="0">
              <a:lnSpc>
                <a:spcPct val="100000"/>
              </a:lnSpc>
              <a:spcBef>
                <a:spcPts val="0"/>
              </a:spcBef>
              <a:spcAft>
                <a:spcPts val="1200"/>
              </a:spcAft>
              <a:buNone/>
              <a:defRPr sz="1200">
                <a:latin typeface="Verdana" panose="020B0604030504040204" pitchFamily="34" charset="0"/>
                <a:ea typeface="Verdana" panose="020B0604030504040204" pitchFamily="34" charset="0"/>
                <a:cs typeface="Verdana" panose="020B0604030504040204" pitchFamily="34" charset="0"/>
              </a:defRPr>
            </a:lvl1pPr>
            <a:lvl2pPr marL="180000" indent="-180000">
              <a:lnSpc>
                <a:spcPct val="100000"/>
              </a:lnSpc>
              <a:spcBef>
                <a:spcPts val="0"/>
              </a:spcBef>
              <a:spcAft>
                <a:spcPts val="1200"/>
              </a:spcAft>
              <a:defRPr sz="1200">
                <a:latin typeface="Verdana" panose="020B0604030504040204" pitchFamily="34" charset="0"/>
                <a:ea typeface="Verdana" panose="020B0604030504040204" pitchFamily="34" charset="0"/>
                <a:cs typeface="Verdana" panose="020B0604030504040204" pitchFamily="34" charset="0"/>
              </a:defRPr>
            </a:lvl2pPr>
            <a:lvl3pPr marL="360000" indent="-180000">
              <a:lnSpc>
                <a:spcPct val="100000"/>
              </a:lnSpc>
              <a:spcBef>
                <a:spcPts val="0"/>
              </a:spcBef>
              <a:spcAft>
                <a:spcPts val="1200"/>
              </a:spcAft>
              <a:buFont typeface="Arial" panose="020B0604020202020204" pitchFamily="34" charset="0"/>
              <a:buChar char="˗"/>
              <a:defRPr sz="1200">
                <a:latin typeface="Verdana" panose="020B0604030504040204" pitchFamily="34" charset="0"/>
                <a:ea typeface="Verdana" panose="020B0604030504040204" pitchFamily="34" charset="0"/>
                <a:cs typeface="Verdana" panose="020B0604030504040204" pitchFamily="34" charset="0"/>
              </a:defRPr>
            </a:lvl3pPr>
            <a:lvl4pPr marL="540000" indent="-180000">
              <a:lnSpc>
                <a:spcPct val="100000"/>
              </a:lnSpc>
              <a:spcBef>
                <a:spcPts val="0"/>
              </a:spcBef>
              <a:spcAft>
                <a:spcPts val="1200"/>
              </a:spcAft>
              <a:buFont typeface="Arial" panose="020B0604020202020204" pitchFamily="34" charset="0"/>
              <a:buChar char="˗"/>
              <a:defRPr sz="1200">
                <a:latin typeface="Verdana" panose="020B0604030504040204" pitchFamily="34" charset="0"/>
                <a:ea typeface="Verdana" panose="020B0604030504040204" pitchFamily="34" charset="0"/>
                <a:cs typeface="Verdana" panose="020B0604030504040204" pitchFamily="34" charset="0"/>
              </a:defRPr>
            </a:lvl4pPr>
            <a:lvl5pPr marL="720000" indent="-180000">
              <a:lnSpc>
                <a:spcPct val="100000"/>
              </a:lnSpc>
              <a:spcBef>
                <a:spcPts val="0"/>
              </a:spcBef>
              <a:spcAft>
                <a:spcPts val="1200"/>
              </a:spcAft>
              <a:buFont typeface="Arial" panose="020B0604020202020204" pitchFamily="34" charset="0"/>
              <a:buChar char="˗"/>
              <a:defRPr sz="1200">
                <a:latin typeface="Verdana" panose="020B0604030504040204" pitchFamily="34" charset="0"/>
                <a:ea typeface="Verdana" panose="020B0604030504040204" pitchFamily="34" charset="0"/>
                <a:cs typeface="Verdana" panose="020B060403050404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s-CL" dirty="0"/>
          </a:p>
        </p:txBody>
      </p:sp>
      <p:grpSp>
        <p:nvGrpSpPr>
          <p:cNvPr id="10" name="Group 9"/>
          <p:cNvGrpSpPr>
            <a:grpSpLocks noChangeAspect="1"/>
          </p:cNvGrpSpPr>
          <p:nvPr userDrawn="1"/>
        </p:nvGrpSpPr>
        <p:grpSpPr>
          <a:xfrm>
            <a:off x="528638" y="538163"/>
            <a:ext cx="1896708" cy="360000"/>
            <a:chOff x="3519488" y="2373313"/>
            <a:chExt cx="4265612" cy="809625"/>
          </a:xfrm>
        </p:grpSpPr>
        <p:sp>
          <p:nvSpPr>
            <p:cNvPr id="11" name="AutoShape 3"/>
            <p:cNvSpPr>
              <a:spLocks noChangeAspect="1" noChangeArrowheads="1" noTextEdit="1"/>
            </p:cNvSpPr>
            <p:nvPr/>
          </p:nvSpPr>
          <p:spPr bwMode="auto">
            <a:xfrm>
              <a:off x="3519488" y="2373313"/>
              <a:ext cx="4262437" cy="8096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2" name="Oval 5"/>
            <p:cNvSpPr>
              <a:spLocks noChangeArrowheads="1"/>
            </p:cNvSpPr>
            <p:nvPr/>
          </p:nvSpPr>
          <p:spPr bwMode="auto">
            <a:xfrm>
              <a:off x="7559675" y="2951163"/>
              <a:ext cx="225425" cy="228600"/>
            </a:xfrm>
            <a:prstGeom prst="ellipse">
              <a:avLst/>
            </a:prstGeom>
            <a:solidFill>
              <a:srgbClr val="86BC2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3" name="Freeform 6"/>
            <p:cNvSpPr>
              <a:spLocks noEditPoints="1"/>
            </p:cNvSpPr>
            <p:nvPr/>
          </p:nvSpPr>
          <p:spPr bwMode="auto">
            <a:xfrm>
              <a:off x="3522663" y="2376488"/>
              <a:ext cx="647700" cy="790575"/>
            </a:xfrm>
            <a:custGeom>
              <a:avLst/>
              <a:gdLst>
                <a:gd name="T0" fmla="*/ 172 w 172"/>
                <a:gd name="T1" fmla="*/ 100 h 208"/>
                <a:gd name="T2" fmla="*/ 144 w 172"/>
                <a:gd name="T3" fmla="*/ 180 h 208"/>
                <a:gd name="T4" fmla="*/ 65 w 172"/>
                <a:gd name="T5" fmla="*/ 208 h 208"/>
                <a:gd name="T6" fmla="*/ 0 w 172"/>
                <a:gd name="T7" fmla="*/ 208 h 208"/>
                <a:gd name="T8" fmla="*/ 0 w 172"/>
                <a:gd name="T9" fmla="*/ 0 h 208"/>
                <a:gd name="T10" fmla="*/ 70 w 172"/>
                <a:gd name="T11" fmla="*/ 0 h 208"/>
                <a:gd name="T12" fmla="*/ 145 w 172"/>
                <a:gd name="T13" fmla="*/ 26 h 208"/>
                <a:gd name="T14" fmla="*/ 172 w 172"/>
                <a:gd name="T15" fmla="*/ 100 h 208"/>
                <a:gd name="T16" fmla="*/ 115 w 172"/>
                <a:gd name="T17" fmla="*/ 102 h 208"/>
                <a:gd name="T18" fmla="*/ 104 w 172"/>
                <a:gd name="T19" fmla="*/ 59 h 208"/>
                <a:gd name="T20" fmla="*/ 71 w 172"/>
                <a:gd name="T21" fmla="*/ 45 h 208"/>
                <a:gd name="T22" fmla="*/ 55 w 172"/>
                <a:gd name="T23" fmla="*/ 45 h 208"/>
                <a:gd name="T24" fmla="*/ 55 w 172"/>
                <a:gd name="T25" fmla="*/ 162 h 208"/>
                <a:gd name="T26" fmla="*/ 67 w 172"/>
                <a:gd name="T27" fmla="*/ 162 h 208"/>
                <a:gd name="T28" fmla="*/ 103 w 172"/>
                <a:gd name="T29" fmla="*/ 147 h 208"/>
                <a:gd name="T30" fmla="*/ 115 w 172"/>
                <a:gd name="T31" fmla="*/ 102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2" h="208">
                  <a:moveTo>
                    <a:pt x="172" y="100"/>
                  </a:moveTo>
                  <a:cubicBezTo>
                    <a:pt x="172" y="134"/>
                    <a:pt x="163" y="161"/>
                    <a:pt x="144" y="180"/>
                  </a:cubicBezTo>
                  <a:cubicBezTo>
                    <a:pt x="125" y="199"/>
                    <a:pt x="99" y="208"/>
                    <a:pt x="65" y="208"/>
                  </a:cubicBezTo>
                  <a:cubicBezTo>
                    <a:pt x="0" y="208"/>
                    <a:pt x="0" y="208"/>
                    <a:pt x="0" y="208"/>
                  </a:cubicBezTo>
                  <a:cubicBezTo>
                    <a:pt x="0" y="0"/>
                    <a:pt x="0" y="0"/>
                    <a:pt x="0" y="0"/>
                  </a:cubicBezTo>
                  <a:cubicBezTo>
                    <a:pt x="70" y="0"/>
                    <a:pt x="70" y="0"/>
                    <a:pt x="70" y="0"/>
                  </a:cubicBezTo>
                  <a:cubicBezTo>
                    <a:pt x="103" y="0"/>
                    <a:pt x="128" y="9"/>
                    <a:pt x="145" y="26"/>
                  </a:cubicBezTo>
                  <a:cubicBezTo>
                    <a:pt x="163" y="43"/>
                    <a:pt x="172" y="67"/>
                    <a:pt x="172" y="100"/>
                  </a:cubicBezTo>
                  <a:moveTo>
                    <a:pt x="115" y="102"/>
                  </a:moveTo>
                  <a:cubicBezTo>
                    <a:pt x="115" y="83"/>
                    <a:pt x="111" y="68"/>
                    <a:pt x="104" y="59"/>
                  </a:cubicBezTo>
                  <a:cubicBezTo>
                    <a:pt x="97" y="50"/>
                    <a:pt x="86" y="45"/>
                    <a:pt x="71" y="45"/>
                  </a:cubicBezTo>
                  <a:cubicBezTo>
                    <a:pt x="55" y="45"/>
                    <a:pt x="55" y="45"/>
                    <a:pt x="55" y="45"/>
                  </a:cubicBezTo>
                  <a:cubicBezTo>
                    <a:pt x="55" y="162"/>
                    <a:pt x="55" y="162"/>
                    <a:pt x="55" y="162"/>
                  </a:cubicBezTo>
                  <a:cubicBezTo>
                    <a:pt x="67" y="162"/>
                    <a:pt x="67" y="162"/>
                    <a:pt x="67" y="162"/>
                  </a:cubicBezTo>
                  <a:cubicBezTo>
                    <a:pt x="83" y="162"/>
                    <a:pt x="96" y="157"/>
                    <a:pt x="103" y="147"/>
                  </a:cubicBezTo>
                  <a:cubicBezTo>
                    <a:pt x="111" y="137"/>
                    <a:pt x="115" y="122"/>
                    <a:pt x="115" y="102"/>
                  </a:cubicBez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4" name="Rectangle 7"/>
            <p:cNvSpPr>
              <a:spLocks noChangeArrowheads="1"/>
            </p:cNvSpPr>
            <p:nvPr/>
          </p:nvSpPr>
          <p:spPr bwMode="auto">
            <a:xfrm>
              <a:off x="4854575" y="2373313"/>
              <a:ext cx="195262" cy="793750"/>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5" name="Freeform 8"/>
            <p:cNvSpPr>
              <a:spLocks noEditPoints="1"/>
            </p:cNvSpPr>
            <p:nvPr/>
          </p:nvSpPr>
          <p:spPr bwMode="auto">
            <a:xfrm>
              <a:off x="5124450" y="2566988"/>
              <a:ext cx="571500" cy="612775"/>
            </a:xfrm>
            <a:custGeom>
              <a:avLst/>
              <a:gdLst>
                <a:gd name="T0" fmla="*/ 152 w 152"/>
                <a:gd name="T1" fmla="*/ 80 h 161"/>
                <a:gd name="T2" fmla="*/ 132 w 152"/>
                <a:gd name="T3" fmla="*/ 139 h 161"/>
                <a:gd name="T4" fmla="*/ 76 w 152"/>
                <a:gd name="T5" fmla="*/ 161 h 161"/>
                <a:gd name="T6" fmla="*/ 21 w 152"/>
                <a:gd name="T7" fmla="*/ 139 h 161"/>
                <a:gd name="T8" fmla="*/ 0 w 152"/>
                <a:gd name="T9" fmla="*/ 80 h 161"/>
                <a:gd name="T10" fmla="*/ 20 w 152"/>
                <a:gd name="T11" fmla="*/ 21 h 161"/>
                <a:gd name="T12" fmla="*/ 76 w 152"/>
                <a:gd name="T13" fmla="*/ 0 h 161"/>
                <a:gd name="T14" fmla="*/ 116 w 152"/>
                <a:gd name="T15" fmla="*/ 10 h 161"/>
                <a:gd name="T16" fmla="*/ 142 w 152"/>
                <a:gd name="T17" fmla="*/ 38 h 161"/>
                <a:gd name="T18" fmla="*/ 152 w 152"/>
                <a:gd name="T19" fmla="*/ 80 h 161"/>
                <a:gd name="T20" fmla="*/ 53 w 152"/>
                <a:gd name="T21" fmla="*/ 80 h 161"/>
                <a:gd name="T22" fmla="*/ 59 w 152"/>
                <a:gd name="T23" fmla="*/ 110 h 161"/>
                <a:gd name="T24" fmla="*/ 76 w 152"/>
                <a:gd name="T25" fmla="*/ 121 h 161"/>
                <a:gd name="T26" fmla="*/ 93 w 152"/>
                <a:gd name="T27" fmla="*/ 110 h 161"/>
                <a:gd name="T28" fmla="*/ 98 w 152"/>
                <a:gd name="T29" fmla="*/ 80 h 161"/>
                <a:gd name="T30" fmla="*/ 93 w 152"/>
                <a:gd name="T31" fmla="*/ 50 h 161"/>
                <a:gd name="T32" fmla="*/ 76 w 152"/>
                <a:gd name="T33" fmla="*/ 40 h 161"/>
                <a:gd name="T34" fmla="*/ 59 w 152"/>
                <a:gd name="T35" fmla="*/ 50 h 161"/>
                <a:gd name="T36" fmla="*/ 53 w 152"/>
                <a:gd name="T37" fmla="*/ 8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2" h="161">
                  <a:moveTo>
                    <a:pt x="152" y="80"/>
                  </a:moveTo>
                  <a:cubicBezTo>
                    <a:pt x="152" y="105"/>
                    <a:pt x="145" y="125"/>
                    <a:pt x="132" y="139"/>
                  </a:cubicBezTo>
                  <a:cubicBezTo>
                    <a:pt x="118" y="154"/>
                    <a:pt x="100" y="161"/>
                    <a:pt x="76" y="161"/>
                  </a:cubicBezTo>
                  <a:cubicBezTo>
                    <a:pt x="53" y="161"/>
                    <a:pt x="34" y="153"/>
                    <a:pt x="21" y="139"/>
                  </a:cubicBezTo>
                  <a:cubicBezTo>
                    <a:pt x="7" y="124"/>
                    <a:pt x="0" y="105"/>
                    <a:pt x="0" y="80"/>
                  </a:cubicBezTo>
                  <a:cubicBezTo>
                    <a:pt x="0" y="55"/>
                    <a:pt x="7" y="35"/>
                    <a:pt x="20" y="21"/>
                  </a:cubicBezTo>
                  <a:cubicBezTo>
                    <a:pt x="34" y="7"/>
                    <a:pt x="52" y="0"/>
                    <a:pt x="76" y="0"/>
                  </a:cubicBezTo>
                  <a:cubicBezTo>
                    <a:pt x="91" y="0"/>
                    <a:pt x="104" y="3"/>
                    <a:pt x="116" y="10"/>
                  </a:cubicBezTo>
                  <a:cubicBezTo>
                    <a:pt x="127" y="16"/>
                    <a:pt x="136" y="26"/>
                    <a:pt x="142" y="38"/>
                  </a:cubicBezTo>
                  <a:cubicBezTo>
                    <a:pt x="148" y="50"/>
                    <a:pt x="152" y="64"/>
                    <a:pt x="152" y="80"/>
                  </a:cubicBezTo>
                  <a:moveTo>
                    <a:pt x="53" y="80"/>
                  </a:moveTo>
                  <a:cubicBezTo>
                    <a:pt x="53" y="93"/>
                    <a:pt x="55" y="104"/>
                    <a:pt x="59" y="110"/>
                  </a:cubicBezTo>
                  <a:cubicBezTo>
                    <a:pt x="62" y="117"/>
                    <a:pt x="68" y="121"/>
                    <a:pt x="76" y="121"/>
                  </a:cubicBezTo>
                  <a:cubicBezTo>
                    <a:pt x="84" y="121"/>
                    <a:pt x="90" y="117"/>
                    <a:pt x="93" y="110"/>
                  </a:cubicBezTo>
                  <a:cubicBezTo>
                    <a:pt x="97" y="104"/>
                    <a:pt x="98" y="93"/>
                    <a:pt x="98" y="80"/>
                  </a:cubicBezTo>
                  <a:cubicBezTo>
                    <a:pt x="98" y="67"/>
                    <a:pt x="97" y="57"/>
                    <a:pt x="93" y="50"/>
                  </a:cubicBezTo>
                  <a:cubicBezTo>
                    <a:pt x="90" y="43"/>
                    <a:pt x="84" y="40"/>
                    <a:pt x="76" y="40"/>
                  </a:cubicBezTo>
                  <a:cubicBezTo>
                    <a:pt x="68" y="40"/>
                    <a:pt x="62" y="43"/>
                    <a:pt x="59" y="50"/>
                  </a:cubicBezTo>
                  <a:cubicBezTo>
                    <a:pt x="55" y="57"/>
                    <a:pt x="53" y="67"/>
                    <a:pt x="53" y="80"/>
                  </a:cubicBez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6" name="Rectangle 9"/>
            <p:cNvSpPr>
              <a:spLocks noChangeArrowheads="1"/>
            </p:cNvSpPr>
            <p:nvPr/>
          </p:nvSpPr>
          <p:spPr bwMode="auto">
            <a:xfrm>
              <a:off x="5770563" y="2578101"/>
              <a:ext cx="200025" cy="588963"/>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7" name="Rectangle 10"/>
            <p:cNvSpPr>
              <a:spLocks noChangeArrowheads="1"/>
            </p:cNvSpPr>
            <p:nvPr/>
          </p:nvSpPr>
          <p:spPr bwMode="auto">
            <a:xfrm>
              <a:off x="5770563" y="2373313"/>
              <a:ext cx="200025" cy="133350"/>
            </a:xfrm>
            <a:prstGeom prst="rect">
              <a:avLst/>
            </a:prstGeom>
            <a:solidFill>
              <a:schemeClr val="tx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8" name="Freeform 11"/>
            <p:cNvSpPr>
              <a:spLocks/>
            </p:cNvSpPr>
            <p:nvPr/>
          </p:nvSpPr>
          <p:spPr bwMode="auto">
            <a:xfrm>
              <a:off x="6045200" y="2392363"/>
              <a:ext cx="417512" cy="787400"/>
            </a:xfrm>
            <a:custGeom>
              <a:avLst/>
              <a:gdLst>
                <a:gd name="T0" fmla="*/ 85 w 111"/>
                <a:gd name="T1" fmla="*/ 164 h 207"/>
                <a:gd name="T2" fmla="*/ 111 w 111"/>
                <a:gd name="T3" fmla="*/ 159 h 207"/>
                <a:gd name="T4" fmla="*/ 111 w 111"/>
                <a:gd name="T5" fmla="*/ 198 h 207"/>
                <a:gd name="T6" fmla="*/ 91 w 111"/>
                <a:gd name="T7" fmla="*/ 205 h 207"/>
                <a:gd name="T8" fmla="*/ 68 w 111"/>
                <a:gd name="T9" fmla="*/ 207 h 207"/>
                <a:gd name="T10" fmla="*/ 30 w 111"/>
                <a:gd name="T11" fmla="*/ 193 h 207"/>
                <a:gd name="T12" fmla="*/ 19 w 111"/>
                <a:gd name="T13" fmla="*/ 153 h 207"/>
                <a:gd name="T14" fmla="*/ 19 w 111"/>
                <a:gd name="T15" fmla="*/ 89 h 207"/>
                <a:gd name="T16" fmla="*/ 0 w 111"/>
                <a:gd name="T17" fmla="*/ 89 h 207"/>
                <a:gd name="T18" fmla="*/ 0 w 111"/>
                <a:gd name="T19" fmla="*/ 49 h 207"/>
                <a:gd name="T20" fmla="*/ 19 w 111"/>
                <a:gd name="T21" fmla="*/ 49 h 207"/>
                <a:gd name="T22" fmla="*/ 19 w 111"/>
                <a:gd name="T23" fmla="*/ 9 h 207"/>
                <a:gd name="T24" fmla="*/ 71 w 111"/>
                <a:gd name="T25" fmla="*/ 0 h 207"/>
                <a:gd name="T26" fmla="*/ 71 w 111"/>
                <a:gd name="T27" fmla="*/ 49 h 207"/>
                <a:gd name="T28" fmla="*/ 105 w 111"/>
                <a:gd name="T29" fmla="*/ 49 h 207"/>
                <a:gd name="T30" fmla="*/ 105 w 111"/>
                <a:gd name="T31" fmla="*/ 89 h 207"/>
                <a:gd name="T32" fmla="*/ 71 w 111"/>
                <a:gd name="T33" fmla="*/ 89 h 207"/>
                <a:gd name="T34" fmla="*/ 71 w 111"/>
                <a:gd name="T35" fmla="*/ 149 h 207"/>
                <a:gd name="T36" fmla="*/ 85 w 111"/>
                <a:gd name="T37" fmla="*/ 16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1" h="207">
                  <a:moveTo>
                    <a:pt x="85" y="164"/>
                  </a:moveTo>
                  <a:cubicBezTo>
                    <a:pt x="92" y="164"/>
                    <a:pt x="101" y="163"/>
                    <a:pt x="111" y="159"/>
                  </a:cubicBezTo>
                  <a:cubicBezTo>
                    <a:pt x="111" y="198"/>
                    <a:pt x="111" y="198"/>
                    <a:pt x="111" y="198"/>
                  </a:cubicBezTo>
                  <a:cubicBezTo>
                    <a:pt x="104" y="201"/>
                    <a:pt x="97" y="203"/>
                    <a:pt x="91" y="205"/>
                  </a:cubicBezTo>
                  <a:cubicBezTo>
                    <a:pt x="84" y="206"/>
                    <a:pt x="77" y="207"/>
                    <a:pt x="68" y="207"/>
                  </a:cubicBezTo>
                  <a:cubicBezTo>
                    <a:pt x="51" y="207"/>
                    <a:pt x="38" y="202"/>
                    <a:pt x="30" y="193"/>
                  </a:cubicBezTo>
                  <a:cubicBezTo>
                    <a:pt x="22" y="185"/>
                    <a:pt x="19" y="171"/>
                    <a:pt x="19" y="153"/>
                  </a:cubicBezTo>
                  <a:cubicBezTo>
                    <a:pt x="19" y="89"/>
                    <a:pt x="19" y="89"/>
                    <a:pt x="19" y="89"/>
                  </a:cubicBezTo>
                  <a:cubicBezTo>
                    <a:pt x="0" y="89"/>
                    <a:pt x="0" y="89"/>
                    <a:pt x="0" y="89"/>
                  </a:cubicBezTo>
                  <a:cubicBezTo>
                    <a:pt x="0" y="49"/>
                    <a:pt x="0" y="49"/>
                    <a:pt x="0" y="49"/>
                  </a:cubicBezTo>
                  <a:cubicBezTo>
                    <a:pt x="19" y="49"/>
                    <a:pt x="19" y="49"/>
                    <a:pt x="19" y="49"/>
                  </a:cubicBezTo>
                  <a:cubicBezTo>
                    <a:pt x="19" y="9"/>
                    <a:pt x="19" y="9"/>
                    <a:pt x="19" y="9"/>
                  </a:cubicBezTo>
                  <a:cubicBezTo>
                    <a:pt x="71" y="0"/>
                    <a:pt x="71" y="0"/>
                    <a:pt x="71" y="0"/>
                  </a:cubicBezTo>
                  <a:cubicBezTo>
                    <a:pt x="71" y="49"/>
                    <a:pt x="71" y="49"/>
                    <a:pt x="71" y="49"/>
                  </a:cubicBezTo>
                  <a:cubicBezTo>
                    <a:pt x="105" y="49"/>
                    <a:pt x="105" y="49"/>
                    <a:pt x="105" y="49"/>
                  </a:cubicBezTo>
                  <a:cubicBezTo>
                    <a:pt x="105" y="89"/>
                    <a:pt x="105" y="89"/>
                    <a:pt x="105" y="89"/>
                  </a:cubicBezTo>
                  <a:cubicBezTo>
                    <a:pt x="71" y="89"/>
                    <a:pt x="71" y="89"/>
                    <a:pt x="71" y="89"/>
                  </a:cubicBezTo>
                  <a:cubicBezTo>
                    <a:pt x="71" y="149"/>
                    <a:pt x="71" y="149"/>
                    <a:pt x="71" y="149"/>
                  </a:cubicBezTo>
                  <a:cubicBezTo>
                    <a:pt x="71" y="159"/>
                    <a:pt x="76" y="164"/>
                    <a:pt x="85" y="164"/>
                  </a:cubicBez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19" name="Freeform 12"/>
            <p:cNvSpPr>
              <a:spLocks/>
            </p:cNvSpPr>
            <p:nvPr/>
          </p:nvSpPr>
          <p:spPr bwMode="auto">
            <a:xfrm>
              <a:off x="6500813" y="2392363"/>
              <a:ext cx="415925" cy="787400"/>
            </a:xfrm>
            <a:custGeom>
              <a:avLst/>
              <a:gdLst>
                <a:gd name="T0" fmla="*/ 85 w 111"/>
                <a:gd name="T1" fmla="*/ 164 h 207"/>
                <a:gd name="T2" fmla="*/ 111 w 111"/>
                <a:gd name="T3" fmla="*/ 159 h 207"/>
                <a:gd name="T4" fmla="*/ 111 w 111"/>
                <a:gd name="T5" fmla="*/ 198 h 207"/>
                <a:gd name="T6" fmla="*/ 90 w 111"/>
                <a:gd name="T7" fmla="*/ 205 h 207"/>
                <a:gd name="T8" fmla="*/ 68 w 111"/>
                <a:gd name="T9" fmla="*/ 207 h 207"/>
                <a:gd name="T10" fmla="*/ 30 w 111"/>
                <a:gd name="T11" fmla="*/ 193 h 207"/>
                <a:gd name="T12" fmla="*/ 18 w 111"/>
                <a:gd name="T13" fmla="*/ 153 h 207"/>
                <a:gd name="T14" fmla="*/ 18 w 111"/>
                <a:gd name="T15" fmla="*/ 89 h 207"/>
                <a:gd name="T16" fmla="*/ 0 w 111"/>
                <a:gd name="T17" fmla="*/ 89 h 207"/>
                <a:gd name="T18" fmla="*/ 0 w 111"/>
                <a:gd name="T19" fmla="*/ 49 h 207"/>
                <a:gd name="T20" fmla="*/ 18 w 111"/>
                <a:gd name="T21" fmla="*/ 49 h 207"/>
                <a:gd name="T22" fmla="*/ 18 w 111"/>
                <a:gd name="T23" fmla="*/ 9 h 207"/>
                <a:gd name="T24" fmla="*/ 71 w 111"/>
                <a:gd name="T25" fmla="*/ 0 h 207"/>
                <a:gd name="T26" fmla="*/ 71 w 111"/>
                <a:gd name="T27" fmla="*/ 49 h 207"/>
                <a:gd name="T28" fmla="*/ 104 w 111"/>
                <a:gd name="T29" fmla="*/ 49 h 207"/>
                <a:gd name="T30" fmla="*/ 104 w 111"/>
                <a:gd name="T31" fmla="*/ 89 h 207"/>
                <a:gd name="T32" fmla="*/ 71 w 111"/>
                <a:gd name="T33" fmla="*/ 89 h 207"/>
                <a:gd name="T34" fmla="*/ 71 w 111"/>
                <a:gd name="T35" fmla="*/ 149 h 207"/>
                <a:gd name="T36" fmla="*/ 85 w 111"/>
                <a:gd name="T37" fmla="*/ 16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1" h="207">
                  <a:moveTo>
                    <a:pt x="85" y="164"/>
                  </a:moveTo>
                  <a:cubicBezTo>
                    <a:pt x="92" y="164"/>
                    <a:pt x="101" y="163"/>
                    <a:pt x="111" y="159"/>
                  </a:cubicBezTo>
                  <a:cubicBezTo>
                    <a:pt x="111" y="198"/>
                    <a:pt x="111" y="198"/>
                    <a:pt x="111" y="198"/>
                  </a:cubicBezTo>
                  <a:cubicBezTo>
                    <a:pt x="104" y="201"/>
                    <a:pt x="97" y="203"/>
                    <a:pt x="90" y="205"/>
                  </a:cubicBezTo>
                  <a:cubicBezTo>
                    <a:pt x="84" y="206"/>
                    <a:pt x="77" y="207"/>
                    <a:pt x="68" y="207"/>
                  </a:cubicBezTo>
                  <a:cubicBezTo>
                    <a:pt x="51" y="207"/>
                    <a:pt x="38" y="202"/>
                    <a:pt x="30" y="193"/>
                  </a:cubicBezTo>
                  <a:cubicBezTo>
                    <a:pt x="22" y="185"/>
                    <a:pt x="18" y="171"/>
                    <a:pt x="18" y="153"/>
                  </a:cubicBezTo>
                  <a:cubicBezTo>
                    <a:pt x="18" y="89"/>
                    <a:pt x="18" y="89"/>
                    <a:pt x="18" y="89"/>
                  </a:cubicBezTo>
                  <a:cubicBezTo>
                    <a:pt x="0" y="89"/>
                    <a:pt x="0" y="89"/>
                    <a:pt x="0" y="89"/>
                  </a:cubicBezTo>
                  <a:cubicBezTo>
                    <a:pt x="0" y="49"/>
                    <a:pt x="0" y="49"/>
                    <a:pt x="0" y="49"/>
                  </a:cubicBezTo>
                  <a:cubicBezTo>
                    <a:pt x="18" y="49"/>
                    <a:pt x="18" y="49"/>
                    <a:pt x="18" y="49"/>
                  </a:cubicBezTo>
                  <a:cubicBezTo>
                    <a:pt x="18" y="9"/>
                    <a:pt x="18" y="9"/>
                    <a:pt x="18" y="9"/>
                  </a:cubicBezTo>
                  <a:cubicBezTo>
                    <a:pt x="71" y="0"/>
                    <a:pt x="71" y="0"/>
                    <a:pt x="71" y="0"/>
                  </a:cubicBezTo>
                  <a:cubicBezTo>
                    <a:pt x="71" y="49"/>
                    <a:pt x="71" y="49"/>
                    <a:pt x="71" y="49"/>
                  </a:cubicBezTo>
                  <a:cubicBezTo>
                    <a:pt x="104" y="49"/>
                    <a:pt x="104" y="49"/>
                    <a:pt x="104" y="49"/>
                  </a:cubicBezTo>
                  <a:cubicBezTo>
                    <a:pt x="104" y="89"/>
                    <a:pt x="104" y="89"/>
                    <a:pt x="104" y="89"/>
                  </a:cubicBezTo>
                  <a:cubicBezTo>
                    <a:pt x="71" y="89"/>
                    <a:pt x="71" y="89"/>
                    <a:pt x="71" y="89"/>
                  </a:cubicBezTo>
                  <a:cubicBezTo>
                    <a:pt x="71" y="149"/>
                    <a:pt x="71" y="149"/>
                    <a:pt x="71" y="149"/>
                  </a:cubicBezTo>
                  <a:cubicBezTo>
                    <a:pt x="71" y="159"/>
                    <a:pt x="76" y="164"/>
                    <a:pt x="85" y="164"/>
                  </a:cubicBez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20" name="Freeform 13"/>
            <p:cNvSpPr>
              <a:spLocks noEditPoints="1"/>
            </p:cNvSpPr>
            <p:nvPr/>
          </p:nvSpPr>
          <p:spPr bwMode="auto">
            <a:xfrm>
              <a:off x="6962775" y="2566988"/>
              <a:ext cx="547687" cy="612775"/>
            </a:xfrm>
            <a:custGeom>
              <a:avLst/>
              <a:gdLst>
                <a:gd name="T0" fmla="*/ 127 w 146"/>
                <a:gd name="T1" fmla="*/ 18 h 161"/>
                <a:gd name="T2" fmla="*/ 74 w 146"/>
                <a:gd name="T3" fmla="*/ 0 h 161"/>
                <a:gd name="T4" fmla="*/ 19 w 146"/>
                <a:gd name="T5" fmla="*/ 21 h 161"/>
                <a:gd name="T6" fmla="*/ 0 w 146"/>
                <a:gd name="T7" fmla="*/ 81 h 161"/>
                <a:gd name="T8" fmla="*/ 21 w 146"/>
                <a:gd name="T9" fmla="*/ 140 h 161"/>
                <a:gd name="T10" fmla="*/ 79 w 146"/>
                <a:gd name="T11" fmla="*/ 161 h 161"/>
                <a:gd name="T12" fmla="*/ 110 w 146"/>
                <a:gd name="T13" fmla="*/ 158 h 161"/>
                <a:gd name="T14" fmla="*/ 136 w 146"/>
                <a:gd name="T15" fmla="*/ 149 h 161"/>
                <a:gd name="T16" fmla="*/ 128 w 146"/>
                <a:gd name="T17" fmla="*/ 114 h 161"/>
                <a:gd name="T18" fmla="*/ 111 w 146"/>
                <a:gd name="T19" fmla="*/ 120 h 161"/>
                <a:gd name="T20" fmla="*/ 86 w 146"/>
                <a:gd name="T21" fmla="*/ 123 h 161"/>
                <a:gd name="T22" fmla="*/ 62 w 146"/>
                <a:gd name="T23" fmla="*/ 115 h 161"/>
                <a:gd name="T24" fmla="*/ 52 w 146"/>
                <a:gd name="T25" fmla="*/ 95 h 161"/>
                <a:gd name="T26" fmla="*/ 146 w 146"/>
                <a:gd name="T27" fmla="*/ 95 h 161"/>
                <a:gd name="T28" fmla="*/ 146 w 146"/>
                <a:gd name="T29" fmla="*/ 71 h 161"/>
                <a:gd name="T30" fmla="*/ 127 w 146"/>
                <a:gd name="T31" fmla="*/ 18 h 161"/>
                <a:gd name="T32" fmla="*/ 53 w 146"/>
                <a:gd name="T33" fmla="*/ 61 h 161"/>
                <a:gd name="T34" fmla="*/ 61 w 146"/>
                <a:gd name="T35" fmla="*/ 42 h 161"/>
                <a:gd name="T36" fmla="*/ 76 w 146"/>
                <a:gd name="T37" fmla="*/ 37 h 161"/>
                <a:gd name="T38" fmla="*/ 92 w 146"/>
                <a:gd name="T39" fmla="*/ 43 h 161"/>
                <a:gd name="T40" fmla="*/ 98 w 146"/>
                <a:gd name="T41" fmla="*/ 61 h 161"/>
                <a:gd name="T42" fmla="*/ 53 w 146"/>
                <a:gd name="T43" fmla="*/ 6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6" h="161">
                  <a:moveTo>
                    <a:pt x="127" y="18"/>
                  </a:moveTo>
                  <a:cubicBezTo>
                    <a:pt x="115" y="6"/>
                    <a:pt x="97" y="0"/>
                    <a:pt x="74" y="0"/>
                  </a:cubicBezTo>
                  <a:cubicBezTo>
                    <a:pt x="50" y="0"/>
                    <a:pt x="32" y="7"/>
                    <a:pt x="19" y="21"/>
                  </a:cubicBezTo>
                  <a:cubicBezTo>
                    <a:pt x="6" y="35"/>
                    <a:pt x="0" y="55"/>
                    <a:pt x="0" y="81"/>
                  </a:cubicBezTo>
                  <a:cubicBezTo>
                    <a:pt x="0" y="107"/>
                    <a:pt x="7" y="126"/>
                    <a:pt x="21" y="140"/>
                  </a:cubicBezTo>
                  <a:cubicBezTo>
                    <a:pt x="34" y="154"/>
                    <a:pt x="54" y="161"/>
                    <a:pt x="79" y="161"/>
                  </a:cubicBezTo>
                  <a:cubicBezTo>
                    <a:pt x="91" y="161"/>
                    <a:pt x="102" y="160"/>
                    <a:pt x="110" y="158"/>
                  </a:cubicBezTo>
                  <a:cubicBezTo>
                    <a:pt x="119" y="157"/>
                    <a:pt x="128" y="154"/>
                    <a:pt x="136" y="149"/>
                  </a:cubicBezTo>
                  <a:cubicBezTo>
                    <a:pt x="128" y="114"/>
                    <a:pt x="128" y="114"/>
                    <a:pt x="128" y="114"/>
                  </a:cubicBezTo>
                  <a:cubicBezTo>
                    <a:pt x="122" y="117"/>
                    <a:pt x="116" y="119"/>
                    <a:pt x="111" y="120"/>
                  </a:cubicBezTo>
                  <a:cubicBezTo>
                    <a:pt x="103" y="122"/>
                    <a:pt x="95" y="123"/>
                    <a:pt x="86" y="123"/>
                  </a:cubicBezTo>
                  <a:cubicBezTo>
                    <a:pt x="75" y="123"/>
                    <a:pt x="67" y="120"/>
                    <a:pt x="62" y="115"/>
                  </a:cubicBezTo>
                  <a:cubicBezTo>
                    <a:pt x="56" y="110"/>
                    <a:pt x="53" y="103"/>
                    <a:pt x="52" y="95"/>
                  </a:cubicBezTo>
                  <a:cubicBezTo>
                    <a:pt x="146" y="95"/>
                    <a:pt x="146" y="95"/>
                    <a:pt x="146" y="95"/>
                  </a:cubicBezTo>
                  <a:cubicBezTo>
                    <a:pt x="146" y="71"/>
                    <a:pt x="146" y="71"/>
                    <a:pt x="146" y="71"/>
                  </a:cubicBezTo>
                  <a:cubicBezTo>
                    <a:pt x="146" y="48"/>
                    <a:pt x="140" y="31"/>
                    <a:pt x="127" y="18"/>
                  </a:cubicBezTo>
                  <a:moveTo>
                    <a:pt x="53" y="61"/>
                  </a:moveTo>
                  <a:cubicBezTo>
                    <a:pt x="54" y="53"/>
                    <a:pt x="57" y="46"/>
                    <a:pt x="61" y="42"/>
                  </a:cubicBezTo>
                  <a:cubicBezTo>
                    <a:pt x="65" y="39"/>
                    <a:pt x="70" y="37"/>
                    <a:pt x="76" y="37"/>
                  </a:cubicBezTo>
                  <a:cubicBezTo>
                    <a:pt x="83" y="37"/>
                    <a:pt x="88" y="39"/>
                    <a:pt x="92" y="43"/>
                  </a:cubicBezTo>
                  <a:cubicBezTo>
                    <a:pt x="96" y="48"/>
                    <a:pt x="98" y="54"/>
                    <a:pt x="98" y="61"/>
                  </a:cubicBezTo>
                  <a:lnTo>
                    <a:pt x="53" y="61"/>
                  </a:lnTo>
                  <a:close/>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sp>
          <p:nvSpPr>
            <p:cNvPr id="21" name="Freeform 14"/>
            <p:cNvSpPr>
              <a:spLocks noEditPoints="1"/>
            </p:cNvSpPr>
            <p:nvPr/>
          </p:nvSpPr>
          <p:spPr bwMode="auto">
            <a:xfrm>
              <a:off x="4230688" y="2566988"/>
              <a:ext cx="547687" cy="612775"/>
            </a:xfrm>
            <a:custGeom>
              <a:avLst/>
              <a:gdLst>
                <a:gd name="T0" fmla="*/ 127 w 146"/>
                <a:gd name="T1" fmla="*/ 18 h 161"/>
                <a:gd name="T2" fmla="*/ 74 w 146"/>
                <a:gd name="T3" fmla="*/ 0 h 161"/>
                <a:gd name="T4" fmla="*/ 19 w 146"/>
                <a:gd name="T5" fmla="*/ 21 h 161"/>
                <a:gd name="T6" fmla="*/ 0 w 146"/>
                <a:gd name="T7" fmla="*/ 81 h 161"/>
                <a:gd name="T8" fmla="*/ 20 w 146"/>
                <a:gd name="T9" fmla="*/ 140 h 161"/>
                <a:gd name="T10" fmla="*/ 79 w 146"/>
                <a:gd name="T11" fmla="*/ 161 h 161"/>
                <a:gd name="T12" fmla="*/ 110 w 146"/>
                <a:gd name="T13" fmla="*/ 158 h 161"/>
                <a:gd name="T14" fmla="*/ 136 w 146"/>
                <a:gd name="T15" fmla="*/ 149 h 161"/>
                <a:gd name="T16" fmla="*/ 128 w 146"/>
                <a:gd name="T17" fmla="*/ 114 h 161"/>
                <a:gd name="T18" fmla="*/ 111 w 146"/>
                <a:gd name="T19" fmla="*/ 120 h 161"/>
                <a:gd name="T20" fmla="*/ 85 w 146"/>
                <a:gd name="T21" fmla="*/ 123 h 161"/>
                <a:gd name="T22" fmla="*/ 62 w 146"/>
                <a:gd name="T23" fmla="*/ 115 h 161"/>
                <a:gd name="T24" fmla="*/ 52 w 146"/>
                <a:gd name="T25" fmla="*/ 95 h 161"/>
                <a:gd name="T26" fmla="*/ 146 w 146"/>
                <a:gd name="T27" fmla="*/ 95 h 161"/>
                <a:gd name="T28" fmla="*/ 146 w 146"/>
                <a:gd name="T29" fmla="*/ 71 h 161"/>
                <a:gd name="T30" fmla="*/ 127 w 146"/>
                <a:gd name="T31" fmla="*/ 18 h 161"/>
                <a:gd name="T32" fmla="*/ 53 w 146"/>
                <a:gd name="T33" fmla="*/ 61 h 161"/>
                <a:gd name="T34" fmla="*/ 61 w 146"/>
                <a:gd name="T35" fmla="*/ 42 h 161"/>
                <a:gd name="T36" fmla="*/ 76 w 146"/>
                <a:gd name="T37" fmla="*/ 37 h 161"/>
                <a:gd name="T38" fmla="*/ 92 w 146"/>
                <a:gd name="T39" fmla="*/ 43 h 161"/>
                <a:gd name="T40" fmla="*/ 98 w 146"/>
                <a:gd name="T41" fmla="*/ 61 h 161"/>
                <a:gd name="T42" fmla="*/ 53 w 146"/>
                <a:gd name="T43" fmla="*/ 6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6" h="161">
                  <a:moveTo>
                    <a:pt x="127" y="18"/>
                  </a:moveTo>
                  <a:cubicBezTo>
                    <a:pt x="115" y="6"/>
                    <a:pt x="97" y="0"/>
                    <a:pt x="74" y="0"/>
                  </a:cubicBezTo>
                  <a:cubicBezTo>
                    <a:pt x="50" y="0"/>
                    <a:pt x="32" y="7"/>
                    <a:pt x="19" y="21"/>
                  </a:cubicBezTo>
                  <a:cubicBezTo>
                    <a:pt x="6" y="35"/>
                    <a:pt x="0" y="55"/>
                    <a:pt x="0" y="81"/>
                  </a:cubicBezTo>
                  <a:cubicBezTo>
                    <a:pt x="0" y="107"/>
                    <a:pt x="7" y="126"/>
                    <a:pt x="20" y="140"/>
                  </a:cubicBezTo>
                  <a:cubicBezTo>
                    <a:pt x="34" y="154"/>
                    <a:pt x="54" y="161"/>
                    <a:pt x="79" y="161"/>
                  </a:cubicBezTo>
                  <a:cubicBezTo>
                    <a:pt x="91" y="161"/>
                    <a:pt x="102" y="160"/>
                    <a:pt x="110" y="158"/>
                  </a:cubicBezTo>
                  <a:cubicBezTo>
                    <a:pt x="119" y="157"/>
                    <a:pt x="128" y="154"/>
                    <a:pt x="136" y="149"/>
                  </a:cubicBezTo>
                  <a:cubicBezTo>
                    <a:pt x="128" y="114"/>
                    <a:pt x="128" y="114"/>
                    <a:pt x="128" y="114"/>
                  </a:cubicBezTo>
                  <a:cubicBezTo>
                    <a:pt x="122" y="117"/>
                    <a:pt x="116" y="119"/>
                    <a:pt x="111" y="120"/>
                  </a:cubicBezTo>
                  <a:cubicBezTo>
                    <a:pt x="103" y="122"/>
                    <a:pt x="95" y="123"/>
                    <a:pt x="85" y="123"/>
                  </a:cubicBezTo>
                  <a:cubicBezTo>
                    <a:pt x="75" y="123"/>
                    <a:pt x="67" y="120"/>
                    <a:pt x="62" y="115"/>
                  </a:cubicBezTo>
                  <a:cubicBezTo>
                    <a:pt x="56" y="110"/>
                    <a:pt x="53" y="103"/>
                    <a:pt x="52" y="95"/>
                  </a:cubicBezTo>
                  <a:cubicBezTo>
                    <a:pt x="146" y="95"/>
                    <a:pt x="146" y="95"/>
                    <a:pt x="146" y="95"/>
                  </a:cubicBezTo>
                  <a:cubicBezTo>
                    <a:pt x="146" y="71"/>
                    <a:pt x="146" y="71"/>
                    <a:pt x="146" y="71"/>
                  </a:cubicBezTo>
                  <a:cubicBezTo>
                    <a:pt x="146" y="48"/>
                    <a:pt x="139" y="31"/>
                    <a:pt x="127" y="18"/>
                  </a:cubicBezTo>
                  <a:moveTo>
                    <a:pt x="53" y="61"/>
                  </a:moveTo>
                  <a:cubicBezTo>
                    <a:pt x="54" y="53"/>
                    <a:pt x="57" y="46"/>
                    <a:pt x="61" y="42"/>
                  </a:cubicBezTo>
                  <a:cubicBezTo>
                    <a:pt x="65" y="39"/>
                    <a:pt x="70" y="37"/>
                    <a:pt x="76" y="37"/>
                  </a:cubicBezTo>
                  <a:cubicBezTo>
                    <a:pt x="83" y="37"/>
                    <a:pt x="88" y="39"/>
                    <a:pt x="92" y="43"/>
                  </a:cubicBezTo>
                  <a:cubicBezTo>
                    <a:pt x="96" y="48"/>
                    <a:pt x="98" y="54"/>
                    <a:pt x="98" y="61"/>
                  </a:cubicBezTo>
                  <a:lnTo>
                    <a:pt x="53" y="61"/>
                  </a:lnTo>
                  <a:close/>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s-CL" dirty="0"/>
            </a:p>
          </p:txBody>
        </p:sp>
      </p:grpSp>
      <p:sp>
        <p:nvSpPr>
          <p:cNvPr id="22" name="Text Box 2"/>
          <p:cNvSpPr txBox="1">
            <a:spLocks noChangeArrowheads="1"/>
          </p:cNvSpPr>
          <p:nvPr userDrawn="1"/>
        </p:nvSpPr>
        <p:spPr bwMode="auto">
          <a:xfrm>
            <a:off x="7801508" y="537828"/>
            <a:ext cx="1728255" cy="12227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defTabSz="1018681" eaLnBrk="1" fontAlgn="auto" hangingPunct="1">
              <a:spcBef>
                <a:spcPts val="0"/>
              </a:spcBef>
              <a:spcAft>
                <a:spcPts val="0"/>
              </a:spcAft>
            </a:pPr>
            <a:r>
              <a:rPr lang="es-CL" sz="800" noProof="1" smtClean="0">
                <a:solidFill>
                  <a:schemeClr val="tx1"/>
                </a:solidFill>
                <a:latin typeface="Verdana" panose="020B0604030504040204" pitchFamily="34" charset="0"/>
                <a:ea typeface="Verdana" panose="020B0604030504040204" pitchFamily="34" charset="0"/>
                <a:cs typeface="Verdana" panose="020B0604030504040204" pitchFamily="34" charset="0"/>
              </a:rPr>
              <a:t>Deloitte</a:t>
            </a:r>
          </a:p>
          <a:p>
            <a:pPr defTabSz="1018681" eaLnBrk="1" fontAlgn="auto" hangingPunct="1">
              <a:spcBef>
                <a:spcPts val="0"/>
              </a:spcBef>
              <a:spcAft>
                <a:spcPts val="0"/>
              </a:spcAft>
            </a:pPr>
            <a:r>
              <a:rPr lang="es-CL" sz="800" noProof="1" smtClean="0">
                <a:solidFill>
                  <a:schemeClr val="tx1"/>
                </a:solidFill>
                <a:latin typeface="Verdana" panose="020B0604030504040204" pitchFamily="34" charset="0"/>
                <a:ea typeface="Verdana" panose="020B0604030504040204" pitchFamily="34" charset="0"/>
                <a:cs typeface="Verdana" panose="020B0604030504040204" pitchFamily="34" charset="0"/>
              </a:rPr>
              <a:t>Advisory Limitada</a:t>
            </a:r>
          </a:p>
          <a:p>
            <a:pPr defTabSz="1018681" eaLnBrk="1" fontAlgn="auto" hangingPunct="1">
              <a:spcBef>
                <a:spcPts val="0"/>
              </a:spcBef>
              <a:spcAft>
                <a:spcPts val="0"/>
              </a:spcAft>
            </a:pPr>
            <a:r>
              <a:rPr lang="es-CL" sz="800" noProof="1" smtClean="0">
                <a:solidFill>
                  <a:schemeClr val="tx1"/>
                </a:solidFill>
                <a:latin typeface="Verdana" panose="020B0604030504040204" pitchFamily="34" charset="0"/>
                <a:ea typeface="Verdana" panose="020B0604030504040204" pitchFamily="34" charset="0"/>
                <a:cs typeface="Verdana" panose="020B0604030504040204" pitchFamily="34" charset="0"/>
              </a:rPr>
              <a:t>Rosario Norte 407</a:t>
            </a:r>
          </a:p>
          <a:p>
            <a:pPr defTabSz="1018681" eaLnBrk="1" fontAlgn="auto" hangingPunct="1">
              <a:spcBef>
                <a:spcPts val="0"/>
              </a:spcBef>
              <a:spcAft>
                <a:spcPts val="0"/>
              </a:spcAft>
            </a:pPr>
            <a:r>
              <a:rPr lang="es-CL" sz="800" noProof="1" smtClean="0">
                <a:solidFill>
                  <a:schemeClr val="tx1"/>
                </a:solidFill>
                <a:latin typeface="Verdana" panose="020B0604030504040204" pitchFamily="34" charset="0"/>
                <a:ea typeface="Verdana" panose="020B0604030504040204" pitchFamily="34" charset="0"/>
                <a:cs typeface="Verdana" panose="020B0604030504040204" pitchFamily="34" charset="0"/>
              </a:rPr>
              <a:t>Las Condes, Santiago</a:t>
            </a:r>
          </a:p>
          <a:p>
            <a:pPr defTabSz="1018681" eaLnBrk="1" fontAlgn="auto" hangingPunct="1">
              <a:spcBef>
                <a:spcPts val="0"/>
              </a:spcBef>
              <a:spcAft>
                <a:spcPts val="0"/>
              </a:spcAft>
            </a:pPr>
            <a:r>
              <a:rPr lang="es-CL" sz="800" noProof="1" smtClean="0">
                <a:solidFill>
                  <a:schemeClr val="tx1"/>
                </a:solidFill>
                <a:latin typeface="Verdana" panose="020B0604030504040204" pitchFamily="34" charset="0"/>
                <a:ea typeface="Verdana" panose="020B0604030504040204" pitchFamily="34" charset="0"/>
                <a:cs typeface="Verdana" panose="020B0604030504040204" pitchFamily="34" charset="0"/>
              </a:rPr>
              <a:t>Chile</a:t>
            </a:r>
          </a:p>
          <a:p>
            <a:pPr defTabSz="1018681" eaLnBrk="1" fontAlgn="auto" hangingPunct="1">
              <a:spcBef>
                <a:spcPts val="0"/>
              </a:spcBef>
              <a:spcAft>
                <a:spcPts val="0"/>
              </a:spcAft>
            </a:pPr>
            <a:r>
              <a:rPr lang="es-CL" sz="800" noProof="1" smtClean="0">
                <a:solidFill>
                  <a:schemeClr val="tx1"/>
                </a:solidFill>
                <a:latin typeface="Verdana" panose="020B0604030504040204" pitchFamily="34" charset="0"/>
                <a:ea typeface="Verdana" panose="020B0604030504040204" pitchFamily="34" charset="0"/>
                <a:cs typeface="Verdana" panose="020B0604030504040204" pitchFamily="34" charset="0"/>
              </a:rPr>
              <a:t>Fono: (56) 227 297 000</a:t>
            </a:r>
          </a:p>
          <a:p>
            <a:pPr defTabSz="1018681" eaLnBrk="1" fontAlgn="auto" hangingPunct="1">
              <a:spcBef>
                <a:spcPts val="0"/>
              </a:spcBef>
              <a:spcAft>
                <a:spcPts val="0"/>
              </a:spcAft>
            </a:pPr>
            <a:r>
              <a:rPr lang="es-CL" sz="800" noProof="1" smtClean="0">
                <a:solidFill>
                  <a:schemeClr val="tx1"/>
                </a:solidFill>
                <a:latin typeface="Verdana" panose="020B0604030504040204" pitchFamily="34" charset="0"/>
                <a:ea typeface="Verdana" panose="020B0604030504040204" pitchFamily="34" charset="0"/>
                <a:cs typeface="Verdana" panose="020B0604030504040204" pitchFamily="34" charset="0"/>
              </a:rPr>
              <a:t>Fax: (56)</a:t>
            </a:r>
            <a:r>
              <a:rPr lang="es-CL" sz="800" baseline="0" noProof="1" smtClean="0">
                <a:solidFill>
                  <a:schemeClr val="tx1"/>
                </a:solidFill>
                <a:latin typeface="Verdana" panose="020B0604030504040204" pitchFamily="34" charset="0"/>
                <a:ea typeface="Verdana" panose="020B0604030504040204" pitchFamily="34" charset="0"/>
                <a:cs typeface="Verdana" panose="020B0604030504040204" pitchFamily="34" charset="0"/>
              </a:rPr>
              <a:t> </a:t>
            </a:r>
            <a:r>
              <a:rPr lang="es-CL" sz="800" noProof="1" smtClean="0">
                <a:solidFill>
                  <a:schemeClr val="tx1"/>
                </a:solidFill>
                <a:latin typeface="Verdana" panose="020B0604030504040204" pitchFamily="34" charset="0"/>
                <a:ea typeface="Verdana" panose="020B0604030504040204" pitchFamily="34" charset="0"/>
                <a:cs typeface="Verdana" panose="020B0604030504040204" pitchFamily="34" charset="0"/>
              </a:rPr>
              <a:t>223 749 177</a:t>
            </a:r>
          </a:p>
          <a:p>
            <a:pPr defTabSz="1018681" eaLnBrk="1" fontAlgn="auto" hangingPunct="1">
              <a:spcBef>
                <a:spcPts val="0"/>
              </a:spcBef>
              <a:spcAft>
                <a:spcPts val="0"/>
              </a:spcAft>
            </a:pPr>
            <a:r>
              <a:rPr lang="es-CL" sz="800" noProof="1" smtClean="0">
                <a:solidFill>
                  <a:schemeClr val="tx1"/>
                </a:solidFill>
                <a:latin typeface="Verdana" panose="020B0604030504040204" pitchFamily="34" charset="0"/>
                <a:ea typeface="Verdana" panose="020B0604030504040204" pitchFamily="34" charset="0"/>
                <a:cs typeface="Verdana" panose="020B0604030504040204" pitchFamily="34" charset="0"/>
              </a:rPr>
              <a:t>deloittechile@deloitte.com</a:t>
            </a:r>
          </a:p>
          <a:p>
            <a:pPr defTabSz="1018681" eaLnBrk="1" fontAlgn="auto" hangingPunct="1">
              <a:spcBef>
                <a:spcPts val="0"/>
              </a:spcBef>
              <a:spcAft>
                <a:spcPts val="0"/>
              </a:spcAft>
            </a:pPr>
            <a:r>
              <a:rPr lang="es-CL" sz="800" noProof="1" smtClean="0">
                <a:solidFill>
                  <a:schemeClr val="tx1"/>
                </a:solidFill>
                <a:latin typeface="Verdana" panose="020B0604030504040204" pitchFamily="34" charset="0"/>
                <a:ea typeface="Verdana" panose="020B0604030504040204" pitchFamily="34" charset="0"/>
                <a:cs typeface="Verdana" panose="020B0604030504040204" pitchFamily="34" charset="0"/>
              </a:rPr>
              <a:t>www.deloitte.cl</a:t>
            </a:r>
            <a:endParaRPr lang="es-CL" sz="800" noProof="1">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sp>
        <p:nvSpPr>
          <p:cNvPr id="23" name="Text Placeholder 6"/>
          <p:cNvSpPr>
            <a:spLocks noGrp="1"/>
          </p:cNvSpPr>
          <p:nvPr>
            <p:ph type="body" sz="quarter" idx="14"/>
          </p:nvPr>
        </p:nvSpPr>
        <p:spPr>
          <a:xfrm>
            <a:off x="544405" y="1809689"/>
            <a:ext cx="2087562" cy="5436000"/>
          </a:xfrm>
          <a:prstGeom prst="rect">
            <a:avLst/>
          </a:prstGeom>
        </p:spPr>
        <p:txBody>
          <a:bodyPr lIns="0" tIns="0" rIns="0" bIns="0" numCol="1" spcCol="216000">
            <a:noAutofit/>
          </a:bodyPr>
          <a:lstStyle>
            <a:lvl1pPr marL="0" indent="0">
              <a:lnSpc>
                <a:spcPct val="100000"/>
              </a:lnSpc>
              <a:spcBef>
                <a:spcPts val="0"/>
              </a:spcBef>
              <a:spcAft>
                <a:spcPts val="1200"/>
              </a:spcAft>
              <a:buNone/>
              <a:defRPr sz="1200">
                <a:latin typeface="Verdana" panose="020B0604030504040204" pitchFamily="34" charset="0"/>
                <a:ea typeface="Verdana" panose="020B0604030504040204" pitchFamily="34" charset="0"/>
                <a:cs typeface="Verdana" panose="020B0604030504040204" pitchFamily="34" charset="0"/>
              </a:defRPr>
            </a:lvl1pPr>
            <a:lvl2pPr marL="180000" indent="-180000">
              <a:lnSpc>
                <a:spcPct val="100000"/>
              </a:lnSpc>
              <a:spcBef>
                <a:spcPts val="0"/>
              </a:spcBef>
              <a:spcAft>
                <a:spcPts val="1200"/>
              </a:spcAft>
              <a:defRPr sz="1200">
                <a:latin typeface="Verdana" panose="020B0604030504040204" pitchFamily="34" charset="0"/>
                <a:ea typeface="Verdana" panose="020B0604030504040204" pitchFamily="34" charset="0"/>
                <a:cs typeface="Verdana" panose="020B0604030504040204" pitchFamily="34" charset="0"/>
              </a:defRPr>
            </a:lvl2pPr>
            <a:lvl3pPr marL="360000" indent="-180000">
              <a:lnSpc>
                <a:spcPct val="100000"/>
              </a:lnSpc>
              <a:spcBef>
                <a:spcPts val="0"/>
              </a:spcBef>
              <a:spcAft>
                <a:spcPts val="1200"/>
              </a:spcAft>
              <a:buFont typeface="Arial" panose="020B0604020202020204" pitchFamily="34" charset="0"/>
              <a:buChar char="˗"/>
              <a:defRPr sz="1200">
                <a:latin typeface="Verdana" panose="020B0604030504040204" pitchFamily="34" charset="0"/>
                <a:ea typeface="Verdana" panose="020B0604030504040204" pitchFamily="34" charset="0"/>
                <a:cs typeface="Verdana" panose="020B0604030504040204" pitchFamily="34" charset="0"/>
              </a:defRPr>
            </a:lvl3pPr>
            <a:lvl4pPr marL="540000" indent="-180000">
              <a:lnSpc>
                <a:spcPct val="100000"/>
              </a:lnSpc>
              <a:spcBef>
                <a:spcPts val="0"/>
              </a:spcBef>
              <a:spcAft>
                <a:spcPts val="1200"/>
              </a:spcAft>
              <a:buFont typeface="Arial" panose="020B0604020202020204" pitchFamily="34" charset="0"/>
              <a:buChar char="˗"/>
              <a:defRPr sz="1200">
                <a:latin typeface="Verdana" panose="020B0604030504040204" pitchFamily="34" charset="0"/>
                <a:ea typeface="Verdana" panose="020B0604030504040204" pitchFamily="34" charset="0"/>
                <a:cs typeface="Verdana" panose="020B0604030504040204" pitchFamily="34" charset="0"/>
              </a:defRPr>
            </a:lvl4pPr>
            <a:lvl5pPr marL="720000" indent="-180000">
              <a:lnSpc>
                <a:spcPct val="100000"/>
              </a:lnSpc>
              <a:spcBef>
                <a:spcPts val="0"/>
              </a:spcBef>
              <a:spcAft>
                <a:spcPts val="1200"/>
              </a:spcAft>
              <a:buFont typeface="Arial" panose="020B0604020202020204" pitchFamily="34" charset="0"/>
              <a:buChar char="˗"/>
              <a:defRPr sz="1200">
                <a:latin typeface="Verdana" panose="020B0604030504040204" pitchFamily="34" charset="0"/>
                <a:ea typeface="Verdana" panose="020B0604030504040204" pitchFamily="34" charset="0"/>
                <a:cs typeface="Verdana" panose="020B060403050404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s-CL" dirty="0"/>
          </a:p>
        </p:txBody>
      </p:sp>
    </p:spTree>
    <p:extLst>
      <p:ext uri="{BB962C8B-B14F-4D97-AF65-F5344CB8AC3E}">
        <p14:creationId xmlns:p14="http://schemas.microsoft.com/office/powerpoint/2010/main" xmlns="" val="2162610646"/>
      </p:ext>
    </p:extLst>
  </p:cSld>
  <p:clrMapOvr>
    <a:masterClrMapping/>
  </p:clrMapOvr>
  <p:transition>
    <p:fad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 preserve="1">
  <p:cSld name="Contenidos">
    <p:spTree>
      <p:nvGrpSpPr>
        <p:cNvPr id="1" name=""/>
        <p:cNvGrpSpPr/>
        <p:nvPr/>
      </p:nvGrpSpPr>
      <p:grpSpPr>
        <a:xfrm>
          <a:off x="0" y="0"/>
          <a:ext cx="0" cy="0"/>
          <a:chOff x="0" y="0"/>
          <a:chExt cx="0" cy="0"/>
        </a:xfrm>
      </p:grpSpPr>
      <p:sp>
        <p:nvSpPr>
          <p:cNvPr id="2" name="Title 1"/>
          <p:cNvSpPr>
            <a:spLocks noGrp="1"/>
          </p:cNvSpPr>
          <p:nvPr>
            <p:ph type="title"/>
          </p:nvPr>
        </p:nvSpPr>
        <p:spPr>
          <a:xfrm>
            <a:off x="529200" y="564706"/>
            <a:ext cx="9000000" cy="1080000"/>
          </a:xfrm>
          <a:prstGeom prst="rect">
            <a:avLst/>
          </a:prstGeom>
        </p:spPr>
        <p:txBody>
          <a:bodyPr lIns="0" tIns="0" rIns="0" bIns="0" anchor="t">
            <a:noAutofit/>
          </a:bodyPr>
          <a:lstStyle>
            <a:lvl1pPr>
              <a:lnSpc>
                <a:spcPct val="100000"/>
              </a:lnSpc>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n-US" smtClean="0"/>
              <a:t>Click to edit Master title style</a:t>
            </a:r>
            <a:endParaRPr lang="es-CL"/>
          </a:p>
        </p:txBody>
      </p:sp>
      <p:sp>
        <p:nvSpPr>
          <p:cNvPr id="3" name="Content Placeholder 2"/>
          <p:cNvSpPr>
            <a:spLocks noGrp="1"/>
          </p:cNvSpPr>
          <p:nvPr>
            <p:ph idx="1"/>
          </p:nvPr>
        </p:nvSpPr>
        <p:spPr>
          <a:xfrm>
            <a:off x="529200" y="1798638"/>
            <a:ext cx="6695513" cy="5256212"/>
          </a:xfrm>
          <a:prstGeom prst="rect">
            <a:avLst/>
          </a:prstGeom>
        </p:spPr>
        <p:txBody>
          <a:bodyPr lIns="0" tIns="0" rIns="0" bIns="0">
            <a:noAutofit/>
          </a:bodyPr>
          <a:lstStyle>
            <a:lvl1pPr marL="180000" indent="-180000">
              <a:lnSpc>
                <a:spcPct val="100000"/>
              </a:lnSpc>
              <a:spcBef>
                <a:spcPts val="0"/>
              </a:spcBef>
              <a:spcAft>
                <a:spcPts val="1200"/>
              </a:spcAft>
              <a:tabLst>
                <a:tab pos="6638925" algn="r"/>
              </a:tabLst>
              <a:defRPr sz="1500">
                <a:latin typeface="Verdana" panose="020B0604030504040204" pitchFamily="34" charset="0"/>
                <a:ea typeface="Verdana" panose="020B0604030504040204" pitchFamily="34" charset="0"/>
                <a:cs typeface="Verdana" panose="020B0604030504040204" pitchFamily="34" charset="0"/>
              </a:defRPr>
            </a:lvl1pPr>
            <a:lvl2pPr marL="360000" indent="-180000">
              <a:lnSpc>
                <a:spcPct val="100000"/>
              </a:lnSpc>
              <a:spcBef>
                <a:spcPts val="0"/>
              </a:spcBef>
              <a:spcAft>
                <a:spcPts val="1000"/>
              </a:spcAft>
              <a:buFont typeface="Arial" panose="020B0604020202020204" pitchFamily="34" charset="0"/>
              <a:buChar char="˗"/>
              <a:tabLst>
                <a:tab pos="6638925" algn="r"/>
              </a:tabLst>
              <a:defRPr sz="1500">
                <a:latin typeface="Verdana" panose="020B0604030504040204" pitchFamily="34" charset="0"/>
                <a:ea typeface="Verdana" panose="020B0604030504040204" pitchFamily="34" charset="0"/>
                <a:cs typeface="Verdana" panose="020B0604030504040204" pitchFamily="34" charset="0"/>
              </a:defRPr>
            </a:lvl2pPr>
            <a:lvl3pPr marL="540000" indent="-180000">
              <a:lnSpc>
                <a:spcPct val="100000"/>
              </a:lnSpc>
              <a:spcBef>
                <a:spcPts val="0"/>
              </a:spcBef>
              <a:spcAft>
                <a:spcPts val="1000"/>
              </a:spcAft>
              <a:buFont typeface="Arial" panose="020B0604020202020204" pitchFamily="34" charset="0"/>
              <a:buChar char="˗"/>
              <a:tabLst>
                <a:tab pos="6638925" algn="r"/>
              </a:tabLst>
              <a:defRPr sz="1500">
                <a:latin typeface="Verdana" panose="020B0604030504040204" pitchFamily="34" charset="0"/>
                <a:ea typeface="Verdana" panose="020B0604030504040204" pitchFamily="34" charset="0"/>
                <a:cs typeface="Verdana" panose="020B0604030504040204" pitchFamily="34" charset="0"/>
              </a:defRPr>
            </a:lvl3pPr>
            <a:lvl4pPr marL="720000" indent="-180000">
              <a:lnSpc>
                <a:spcPct val="100000"/>
              </a:lnSpc>
              <a:spcBef>
                <a:spcPts val="0"/>
              </a:spcBef>
              <a:spcAft>
                <a:spcPts val="1000"/>
              </a:spcAft>
              <a:buFont typeface="Arial" panose="020B0604020202020204" pitchFamily="34" charset="0"/>
              <a:buChar char="˗"/>
              <a:tabLst>
                <a:tab pos="6638925" algn="r"/>
              </a:tabLst>
              <a:defRPr sz="1500">
                <a:latin typeface="Verdana" panose="020B0604030504040204" pitchFamily="34" charset="0"/>
                <a:ea typeface="Verdana" panose="020B0604030504040204" pitchFamily="34" charset="0"/>
                <a:cs typeface="Verdana" panose="020B0604030504040204" pitchFamily="34" charset="0"/>
              </a:defRPr>
            </a:lvl4pPr>
            <a:lvl5pPr marL="900000" indent="-180000">
              <a:lnSpc>
                <a:spcPct val="100000"/>
              </a:lnSpc>
              <a:spcBef>
                <a:spcPts val="0"/>
              </a:spcBef>
              <a:spcAft>
                <a:spcPts val="1000"/>
              </a:spcAft>
              <a:buFont typeface="Arial" panose="020B0604020202020204" pitchFamily="34" charset="0"/>
              <a:buChar char="˗"/>
              <a:tabLst>
                <a:tab pos="6638925" algn="r"/>
              </a:tabLst>
              <a:defRPr sz="1500">
                <a:latin typeface="Verdana" panose="020B0604030504040204" pitchFamily="34" charset="0"/>
                <a:ea typeface="Verdana" panose="020B0604030504040204" pitchFamily="34" charset="0"/>
                <a:cs typeface="Verdana" panose="020B060403050404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s-CL" dirty="0"/>
          </a:p>
        </p:txBody>
      </p:sp>
      <p:sp>
        <p:nvSpPr>
          <p:cNvPr id="14" name="TextBox 13"/>
          <p:cNvSpPr txBox="1"/>
          <p:nvPr userDrawn="1"/>
        </p:nvSpPr>
        <p:spPr>
          <a:xfrm>
            <a:off x="528638" y="7236277"/>
            <a:ext cx="2087562" cy="180000"/>
          </a:xfrm>
          <a:prstGeom prst="rect">
            <a:avLst/>
          </a:prstGeom>
          <a:noFill/>
          <a:ln>
            <a:noFill/>
          </a:ln>
        </p:spPr>
        <p:txBody>
          <a:bodyPr wrap="square" lIns="0" tIns="0" rIns="0" bIns="0" rtlCol="0" anchor="b">
            <a:noAutofit/>
          </a:bodyPr>
          <a:lstStyle/>
          <a:p>
            <a:pPr marL="0" indent="0">
              <a:spcBef>
                <a:spcPts val="0"/>
              </a:spcBef>
              <a:spcAft>
                <a:spcPts val="300"/>
              </a:spcAft>
              <a:buSzPct val="100000"/>
              <a:buFont typeface="Arial"/>
              <a:buNone/>
            </a:pPr>
            <a:r>
              <a:rPr lang="en-US" sz="650" noProof="0" dirty="0" smtClean="0">
                <a:solidFill>
                  <a:schemeClr val="tx1"/>
                </a:solidFill>
                <a:latin typeface="Verdana" panose="020B0604030504040204" pitchFamily="34" charset="0"/>
                <a:ea typeface="Verdana" panose="020B0604030504040204" pitchFamily="34" charset="0"/>
                <a:cs typeface="Verdana" panose="020B0604030504040204" pitchFamily="34" charset="0"/>
              </a:rPr>
              <a:t>Deloitte</a:t>
            </a:r>
            <a:endParaRPr lang="en-US" sz="650" noProof="0"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sp>
        <p:nvSpPr>
          <p:cNvPr id="17" name="Footer Placeholder 4"/>
          <p:cNvSpPr>
            <a:spLocks noGrp="1"/>
          </p:cNvSpPr>
          <p:nvPr>
            <p:ph type="ftr" sz="quarter" idx="11"/>
          </p:nvPr>
        </p:nvSpPr>
        <p:spPr>
          <a:xfrm>
            <a:off x="2616932" y="7236277"/>
            <a:ext cx="6516000" cy="180000"/>
          </a:xfrm>
          <a:prstGeom prst="rect">
            <a:avLst/>
          </a:prstGeom>
          <a:noFill/>
          <a:ln>
            <a:noFill/>
          </a:ln>
        </p:spPr>
        <p:txBody>
          <a:bodyPr lIns="0" tIns="0" rIns="0" bIns="0" anchor="b"/>
          <a:lstStyle>
            <a:lvl1pPr algn="r">
              <a:defRPr lang="en-US" sz="65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s-CL" dirty="0" smtClean="0"/>
              <a:t>Crédito por impuestos pagados en el exterior</a:t>
            </a:r>
            <a:endParaRPr lang="en-US" dirty="0"/>
          </a:p>
        </p:txBody>
      </p:sp>
      <p:sp>
        <p:nvSpPr>
          <p:cNvPr id="18" name="Slide Number Placeholder 5"/>
          <p:cNvSpPr>
            <a:spLocks noGrp="1"/>
          </p:cNvSpPr>
          <p:nvPr>
            <p:ph type="sldNum" sz="quarter" idx="12"/>
          </p:nvPr>
        </p:nvSpPr>
        <p:spPr>
          <a:xfrm>
            <a:off x="9169763" y="7236277"/>
            <a:ext cx="360000" cy="180000"/>
          </a:xfrm>
          <a:prstGeom prst="rect">
            <a:avLst/>
          </a:prstGeom>
          <a:noFill/>
          <a:ln>
            <a:noFill/>
          </a:ln>
        </p:spPr>
        <p:txBody>
          <a:bodyPr wrap="square" lIns="0" tIns="0" rIns="0" bIns="0" rtlCol="0" anchor="b">
            <a:noAutofit/>
          </a:bodyPr>
          <a:lstStyle>
            <a:lvl1pPr>
              <a:defRPr lang="es-CL" sz="650" smtClean="0">
                <a:latin typeface="Verdana" panose="020B0604030504040204" pitchFamily="34" charset="0"/>
                <a:ea typeface="Verdana" panose="020B0604030504040204" pitchFamily="34" charset="0"/>
                <a:cs typeface="Verdana" panose="020B0604030504040204" pitchFamily="34" charset="0"/>
              </a:defRPr>
            </a:lvl1pPr>
          </a:lstStyle>
          <a:p>
            <a:pPr algn="r">
              <a:spcBef>
                <a:spcPts val="600"/>
              </a:spcBef>
              <a:buSzPct val="100000"/>
              <a:buFont typeface="Arial"/>
              <a:buNone/>
            </a:pPr>
            <a:fld id="{D577A51B-9653-4DD9-AC43-5BC91BB69868}" type="slidenum">
              <a:rPr lang="es-CL" smtClean="0"/>
              <a:pPr algn="r">
                <a:spcBef>
                  <a:spcPts val="600"/>
                </a:spcBef>
                <a:buSzPct val="100000"/>
                <a:buFont typeface="Arial"/>
                <a:buNone/>
              </a:pPr>
              <a:t>‹Nº›</a:t>
            </a:fld>
            <a:endParaRPr lang="es-CL" dirty="0"/>
          </a:p>
        </p:txBody>
      </p:sp>
    </p:spTree>
    <p:extLst>
      <p:ext uri="{BB962C8B-B14F-4D97-AF65-F5344CB8AC3E}">
        <p14:creationId xmlns:p14="http://schemas.microsoft.com/office/powerpoint/2010/main" xmlns="" val="665419383"/>
      </p:ext>
    </p:extLst>
  </p:cSld>
  <p:clrMapOvr>
    <a:masterClrMapping/>
  </p:clrMapOvr>
  <p:transition>
    <p:fad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Separata">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43674" y="2446200"/>
            <a:ext cx="9000000" cy="2878200"/>
          </a:xfrm>
          <a:prstGeom prst="rect">
            <a:avLst/>
          </a:prstGeom>
        </p:spPr>
        <p:txBody>
          <a:bodyPr lIns="0" tIns="0" rIns="0" bIns="0" anchor="t"/>
          <a:lstStyle>
            <a:lvl1pPr>
              <a:defRPr sz="3850" b="1">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r>
              <a:rPr lang="en-US" dirty="0" smtClean="0"/>
              <a:t>Click to edit Master title style</a:t>
            </a:r>
            <a:endParaRPr lang="es-CL" dirty="0"/>
          </a:p>
        </p:txBody>
      </p:sp>
      <p:sp>
        <p:nvSpPr>
          <p:cNvPr id="7" name="TextBox 6"/>
          <p:cNvSpPr txBox="1"/>
          <p:nvPr userDrawn="1"/>
        </p:nvSpPr>
        <p:spPr>
          <a:xfrm>
            <a:off x="528638" y="7236277"/>
            <a:ext cx="2087562" cy="180000"/>
          </a:xfrm>
          <a:prstGeom prst="rect">
            <a:avLst/>
          </a:prstGeom>
          <a:noFill/>
          <a:ln>
            <a:noFill/>
          </a:ln>
        </p:spPr>
        <p:txBody>
          <a:bodyPr wrap="square" lIns="0" tIns="0" rIns="0" bIns="0" rtlCol="0" anchor="b">
            <a:noAutofit/>
          </a:bodyPr>
          <a:lstStyle/>
          <a:p>
            <a:pPr marL="0" indent="0">
              <a:spcBef>
                <a:spcPts val="0"/>
              </a:spcBef>
              <a:spcAft>
                <a:spcPts val="300"/>
              </a:spcAft>
              <a:buSzPct val="100000"/>
              <a:buFont typeface="Arial"/>
              <a:buNone/>
            </a:pPr>
            <a:r>
              <a:rPr lang="en-US" sz="650" noProof="0" dirty="0" smtClean="0">
                <a:solidFill>
                  <a:schemeClr val="bg1"/>
                </a:solidFill>
                <a:latin typeface="Verdana" panose="020B0604030504040204" pitchFamily="34" charset="0"/>
                <a:ea typeface="Verdana" panose="020B0604030504040204" pitchFamily="34" charset="0"/>
                <a:cs typeface="Verdana" panose="020B0604030504040204" pitchFamily="34" charset="0"/>
              </a:rPr>
              <a:t>Deloitte</a:t>
            </a:r>
            <a:endParaRPr lang="en-US" sz="650" noProof="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8" name="Footer Placeholder 4"/>
          <p:cNvSpPr>
            <a:spLocks noGrp="1"/>
          </p:cNvSpPr>
          <p:nvPr>
            <p:ph type="ftr" sz="quarter" idx="3"/>
          </p:nvPr>
        </p:nvSpPr>
        <p:spPr>
          <a:xfrm>
            <a:off x="2616932" y="7236277"/>
            <a:ext cx="6516000" cy="180000"/>
          </a:xfrm>
          <a:prstGeom prst="rect">
            <a:avLst/>
          </a:prstGeom>
          <a:noFill/>
          <a:ln>
            <a:noFill/>
          </a:ln>
        </p:spPr>
        <p:txBody>
          <a:bodyPr lIns="0" tIns="0" rIns="0" bIns="0" anchor="b"/>
          <a:lstStyle>
            <a:lvl1pPr algn="r">
              <a:defRPr lang="en-US" sz="650" kern="1200" dirty="0" smtClean="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r>
              <a:rPr lang="es-CL" dirty="0" smtClean="0"/>
              <a:t>Crédito por impuestos pagados en el exterior</a:t>
            </a:r>
            <a:endParaRPr lang="en-US" dirty="0"/>
          </a:p>
        </p:txBody>
      </p:sp>
      <p:sp>
        <p:nvSpPr>
          <p:cNvPr id="9" name="Slide Number Placeholder 5"/>
          <p:cNvSpPr>
            <a:spLocks noGrp="1"/>
          </p:cNvSpPr>
          <p:nvPr>
            <p:ph type="sldNum" sz="quarter" idx="4"/>
          </p:nvPr>
        </p:nvSpPr>
        <p:spPr>
          <a:xfrm>
            <a:off x="9169763" y="7236277"/>
            <a:ext cx="360000" cy="180000"/>
          </a:xfrm>
          <a:prstGeom prst="rect">
            <a:avLst/>
          </a:prstGeom>
          <a:noFill/>
          <a:ln>
            <a:noFill/>
          </a:ln>
        </p:spPr>
        <p:txBody>
          <a:bodyPr wrap="square" lIns="0" tIns="0" rIns="0" bIns="0" rtlCol="0" anchor="b">
            <a:noAutofit/>
          </a:bodyPr>
          <a:lstStyle>
            <a:lvl1pPr>
              <a:defRPr lang="es-CL" sz="650" smtClean="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algn="r">
              <a:spcBef>
                <a:spcPts val="600"/>
              </a:spcBef>
              <a:buSzPct val="100000"/>
              <a:buFont typeface="Arial"/>
              <a:buNone/>
            </a:pPr>
            <a:fld id="{D577A51B-9653-4DD9-AC43-5BC91BB69868}" type="slidenum">
              <a:rPr lang="es-CL" smtClean="0"/>
              <a:pPr algn="r">
                <a:spcBef>
                  <a:spcPts val="600"/>
                </a:spcBef>
                <a:buSzPct val="100000"/>
                <a:buFont typeface="Arial"/>
                <a:buNone/>
              </a:pPr>
              <a:t>‹Nº›</a:t>
            </a:fld>
            <a:endParaRPr lang="es-CL" dirty="0"/>
          </a:p>
        </p:txBody>
      </p:sp>
    </p:spTree>
    <p:extLst>
      <p:ext uri="{BB962C8B-B14F-4D97-AF65-F5344CB8AC3E}">
        <p14:creationId xmlns:p14="http://schemas.microsoft.com/office/powerpoint/2010/main" xmlns="" val="1068129493"/>
      </p:ext>
    </p:extLst>
  </p:cSld>
  <p:clrMapOvr>
    <a:masterClrMapping/>
  </p:clrMapOvr>
  <p:transition>
    <p:fad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Quote">
    <p:bg>
      <p:bgPr>
        <a:solidFill>
          <a:schemeClr val="accent5"/>
        </a:solidFill>
        <a:effectLst/>
      </p:bgPr>
    </p:bg>
    <p:spTree>
      <p:nvGrpSpPr>
        <p:cNvPr id="1" name=""/>
        <p:cNvGrpSpPr/>
        <p:nvPr/>
      </p:nvGrpSpPr>
      <p:grpSpPr>
        <a:xfrm>
          <a:off x="0" y="0"/>
          <a:ext cx="0" cy="0"/>
          <a:chOff x="0" y="0"/>
          <a:chExt cx="0" cy="0"/>
        </a:xfrm>
      </p:grpSpPr>
      <p:sp>
        <p:nvSpPr>
          <p:cNvPr id="7" name="TextBox 6"/>
          <p:cNvSpPr txBox="1"/>
          <p:nvPr userDrawn="1"/>
        </p:nvSpPr>
        <p:spPr>
          <a:xfrm>
            <a:off x="528638" y="7236277"/>
            <a:ext cx="2087562" cy="180000"/>
          </a:xfrm>
          <a:prstGeom prst="rect">
            <a:avLst/>
          </a:prstGeom>
          <a:noFill/>
          <a:ln>
            <a:noFill/>
          </a:ln>
        </p:spPr>
        <p:txBody>
          <a:bodyPr wrap="square" lIns="0" tIns="0" rIns="0" bIns="0" rtlCol="0" anchor="b">
            <a:noAutofit/>
          </a:bodyPr>
          <a:lstStyle/>
          <a:p>
            <a:pPr marL="0" indent="0">
              <a:spcBef>
                <a:spcPts val="0"/>
              </a:spcBef>
              <a:spcAft>
                <a:spcPts val="300"/>
              </a:spcAft>
              <a:buSzPct val="100000"/>
              <a:buFont typeface="Arial"/>
              <a:buNone/>
            </a:pPr>
            <a:r>
              <a:rPr lang="en-US" sz="650" noProof="0" dirty="0" smtClean="0">
                <a:solidFill>
                  <a:schemeClr val="bg1"/>
                </a:solidFill>
                <a:latin typeface="Verdana" panose="020B0604030504040204" pitchFamily="34" charset="0"/>
                <a:ea typeface="Verdana" panose="020B0604030504040204" pitchFamily="34" charset="0"/>
                <a:cs typeface="Verdana" panose="020B0604030504040204" pitchFamily="34" charset="0"/>
              </a:rPr>
              <a:t>Deloitte</a:t>
            </a:r>
            <a:endParaRPr lang="en-US" sz="650" noProof="0"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8" name="Footer Placeholder 4"/>
          <p:cNvSpPr>
            <a:spLocks noGrp="1"/>
          </p:cNvSpPr>
          <p:nvPr>
            <p:ph type="ftr" sz="quarter" idx="3"/>
          </p:nvPr>
        </p:nvSpPr>
        <p:spPr>
          <a:xfrm>
            <a:off x="2616932" y="7236277"/>
            <a:ext cx="6516000" cy="180000"/>
          </a:xfrm>
          <a:prstGeom prst="rect">
            <a:avLst/>
          </a:prstGeom>
          <a:noFill/>
          <a:ln>
            <a:noFill/>
          </a:ln>
        </p:spPr>
        <p:txBody>
          <a:bodyPr lIns="0" tIns="0" rIns="0" bIns="0" anchor="b"/>
          <a:lstStyle>
            <a:lvl1pPr algn="r">
              <a:defRPr lang="en-US" sz="650" kern="1200" dirty="0" smtClean="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r>
              <a:rPr lang="es-CL" dirty="0" smtClean="0"/>
              <a:t>Crédito por impuestos pagados en el exterior</a:t>
            </a:r>
            <a:endParaRPr lang="en-US" dirty="0"/>
          </a:p>
        </p:txBody>
      </p:sp>
      <p:sp>
        <p:nvSpPr>
          <p:cNvPr id="9" name="Slide Number Placeholder 5"/>
          <p:cNvSpPr>
            <a:spLocks noGrp="1"/>
          </p:cNvSpPr>
          <p:nvPr>
            <p:ph type="sldNum" sz="quarter" idx="4"/>
          </p:nvPr>
        </p:nvSpPr>
        <p:spPr>
          <a:xfrm>
            <a:off x="9169763" y="7236277"/>
            <a:ext cx="360000" cy="180000"/>
          </a:xfrm>
          <a:prstGeom prst="rect">
            <a:avLst/>
          </a:prstGeom>
          <a:noFill/>
          <a:ln>
            <a:noFill/>
          </a:ln>
        </p:spPr>
        <p:txBody>
          <a:bodyPr wrap="square" lIns="0" tIns="0" rIns="0" bIns="0" rtlCol="0" anchor="b">
            <a:noAutofit/>
          </a:bodyPr>
          <a:lstStyle>
            <a:lvl1pPr>
              <a:defRPr lang="es-CL" sz="650" smtClean="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algn="r">
              <a:spcBef>
                <a:spcPts val="600"/>
              </a:spcBef>
              <a:buSzPct val="100000"/>
              <a:buFont typeface="Arial"/>
              <a:buNone/>
            </a:pPr>
            <a:fld id="{D577A51B-9653-4DD9-AC43-5BC91BB69868}" type="slidenum">
              <a:rPr lang="es-CL" smtClean="0"/>
              <a:pPr algn="r">
                <a:spcBef>
                  <a:spcPts val="600"/>
                </a:spcBef>
                <a:buSzPct val="100000"/>
                <a:buFont typeface="Arial"/>
                <a:buNone/>
              </a:pPr>
              <a:t>‹Nº›</a:t>
            </a:fld>
            <a:endParaRPr lang="es-CL" dirty="0"/>
          </a:p>
        </p:txBody>
      </p:sp>
      <p:sp>
        <p:nvSpPr>
          <p:cNvPr id="6" name="Text Placeholder 3"/>
          <p:cNvSpPr>
            <a:spLocks noGrp="1"/>
          </p:cNvSpPr>
          <p:nvPr>
            <p:ph type="body" sz="quarter" idx="10"/>
          </p:nvPr>
        </p:nvSpPr>
        <p:spPr>
          <a:xfrm>
            <a:off x="565444" y="1798638"/>
            <a:ext cx="6660000" cy="5256212"/>
          </a:xfrm>
          <a:prstGeom prst="rect">
            <a:avLst/>
          </a:prstGeom>
        </p:spPr>
        <p:txBody>
          <a:bodyPr>
            <a:normAutofit/>
          </a:bodyPr>
          <a:lstStyle>
            <a:lvl1pPr marL="0" indent="0">
              <a:spcBef>
                <a:spcPts val="3600"/>
              </a:spcBef>
              <a:buNone/>
              <a:defRPr sz="2800">
                <a:solidFill>
                  <a:schemeClr val="bg1"/>
                </a:solidFill>
              </a:defRPr>
            </a:lvl1pPr>
            <a:lvl2pPr marL="457200" indent="-457200">
              <a:defRPr sz="3000">
                <a:solidFill>
                  <a:schemeClr val="bg2"/>
                </a:solidFill>
              </a:defRPr>
            </a:lvl2pPr>
            <a:lvl3pPr>
              <a:defRPr sz="3000">
                <a:solidFill>
                  <a:schemeClr val="bg2"/>
                </a:solidFill>
              </a:defRPr>
            </a:lvl3pPr>
            <a:lvl4pPr>
              <a:defRPr sz="3000">
                <a:solidFill>
                  <a:schemeClr val="bg2"/>
                </a:solidFill>
              </a:defRPr>
            </a:lvl4pPr>
            <a:lvl5pPr>
              <a:defRPr sz="3000">
                <a:solidFill>
                  <a:schemeClr val="bg2"/>
                </a:solidFill>
              </a:defRPr>
            </a:lvl5pPr>
          </a:lstStyle>
          <a:p>
            <a:pPr lvl="0"/>
            <a:r>
              <a:rPr lang="en-US" noProof="0" smtClean="0"/>
              <a:t>Click to edit Master text styles</a:t>
            </a:r>
          </a:p>
        </p:txBody>
      </p:sp>
    </p:spTree>
    <p:extLst>
      <p:ext uri="{BB962C8B-B14F-4D97-AF65-F5344CB8AC3E}">
        <p14:creationId xmlns:p14="http://schemas.microsoft.com/office/powerpoint/2010/main" xmlns="" val="3718101120"/>
      </p:ext>
    </p:extLst>
  </p:cSld>
  <p:clrMapOvr>
    <a:masterClrMapping/>
  </p:clrMapOvr>
  <p:transition>
    <p:fad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ntenido Sin Texto">
    <p:spTree>
      <p:nvGrpSpPr>
        <p:cNvPr id="1" name=""/>
        <p:cNvGrpSpPr/>
        <p:nvPr/>
      </p:nvGrpSpPr>
      <p:grpSpPr>
        <a:xfrm>
          <a:off x="0" y="0"/>
          <a:ext cx="0" cy="0"/>
          <a:chOff x="0" y="0"/>
          <a:chExt cx="0" cy="0"/>
        </a:xfrm>
      </p:grpSpPr>
      <p:sp>
        <p:nvSpPr>
          <p:cNvPr id="2" name="Title 1"/>
          <p:cNvSpPr>
            <a:spLocks noGrp="1"/>
          </p:cNvSpPr>
          <p:nvPr>
            <p:ph type="title"/>
          </p:nvPr>
        </p:nvSpPr>
        <p:spPr>
          <a:xfrm>
            <a:off x="529200" y="564706"/>
            <a:ext cx="9000000" cy="1080000"/>
          </a:xfrm>
          <a:prstGeom prst="rect">
            <a:avLst/>
          </a:prstGeom>
        </p:spPr>
        <p:txBody>
          <a:bodyPr lIns="0" tIns="0" rIns="0" bIns="0" anchor="t">
            <a:noAutofit/>
          </a:bodyPr>
          <a:lstStyle>
            <a:lvl1pPr>
              <a:lnSpc>
                <a:spcPct val="100000"/>
              </a:lnSpc>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n-US" dirty="0" smtClean="0"/>
              <a:t>Click to edit Master title style</a:t>
            </a:r>
            <a:endParaRPr lang="es-CL" dirty="0"/>
          </a:p>
        </p:txBody>
      </p:sp>
      <p:sp>
        <p:nvSpPr>
          <p:cNvPr id="14" name="TextBox 13"/>
          <p:cNvSpPr txBox="1"/>
          <p:nvPr userDrawn="1"/>
        </p:nvSpPr>
        <p:spPr>
          <a:xfrm>
            <a:off x="528638" y="7236277"/>
            <a:ext cx="2087562" cy="180000"/>
          </a:xfrm>
          <a:prstGeom prst="rect">
            <a:avLst/>
          </a:prstGeom>
          <a:noFill/>
          <a:ln>
            <a:noFill/>
          </a:ln>
        </p:spPr>
        <p:txBody>
          <a:bodyPr wrap="square" lIns="0" tIns="0" rIns="0" bIns="0" rtlCol="0" anchor="b">
            <a:noAutofit/>
          </a:bodyPr>
          <a:lstStyle/>
          <a:p>
            <a:pPr marL="0" indent="0">
              <a:spcBef>
                <a:spcPts val="0"/>
              </a:spcBef>
              <a:spcAft>
                <a:spcPts val="300"/>
              </a:spcAft>
              <a:buSzPct val="100000"/>
              <a:buFont typeface="Arial"/>
              <a:buNone/>
            </a:pPr>
            <a:r>
              <a:rPr lang="en-US" sz="650" noProof="0" dirty="0" smtClean="0">
                <a:solidFill>
                  <a:schemeClr val="tx1"/>
                </a:solidFill>
                <a:latin typeface="Verdana" panose="020B0604030504040204" pitchFamily="34" charset="0"/>
                <a:ea typeface="Verdana" panose="020B0604030504040204" pitchFamily="34" charset="0"/>
                <a:cs typeface="Verdana" panose="020B0604030504040204" pitchFamily="34" charset="0"/>
              </a:rPr>
              <a:t>Deloitte</a:t>
            </a:r>
            <a:endParaRPr lang="en-US" sz="650" noProof="0"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sp>
        <p:nvSpPr>
          <p:cNvPr id="17" name="Footer Placeholder 4"/>
          <p:cNvSpPr>
            <a:spLocks noGrp="1"/>
          </p:cNvSpPr>
          <p:nvPr>
            <p:ph type="ftr" sz="quarter" idx="11"/>
          </p:nvPr>
        </p:nvSpPr>
        <p:spPr>
          <a:xfrm>
            <a:off x="2616932" y="7236277"/>
            <a:ext cx="6516000" cy="180000"/>
          </a:xfrm>
          <a:prstGeom prst="rect">
            <a:avLst/>
          </a:prstGeom>
          <a:noFill/>
          <a:ln>
            <a:noFill/>
          </a:ln>
        </p:spPr>
        <p:txBody>
          <a:bodyPr lIns="0" tIns="0" rIns="0" bIns="0" anchor="b"/>
          <a:lstStyle>
            <a:lvl1pPr algn="r">
              <a:defRPr lang="en-US" sz="65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s-CL" dirty="0" smtClean="0"/>
              <a:t>Crédito por impuestos pagados en el exterior</a:t>
            </a:r>
            <a:endParaRPr lang="en-US" dirty="0"/>
          </a:p>
        </p:txBody>
      </p:sp>
      <p:sp>
        <p:nvSpPr>
          <p:cNvPr id="18" name="Slide Number Placeholder 5"/>
          <p:cNvSpPr>
            <a:spLocks noGrp="1"/>
          </p:cNvSpPr>
          <p:nvPr>
            <p:ph type="sldNum" sz="quarter" idx="12"/>
          </p:nvPr>
        </p:nvSpPr>
        <p:spPr>
          <a:xfrm>
            <a:off x="9169763" y="7236277"/>
            <a:ext cx="360000" cy="180000"/>
          </a:xfrm>
          <a:prstGeom prst="rect">
            <a:avLst/>
          </a:prstGeom>
          <a:noFill/>
          <a:ln>
            <a:noFill/>
          </a:ln>
        </p:spPr>
        <p:txBody>
          <a:bodyPr wrap="square" lIns="0" tIns="0" rIns="0" bIns="0" rtlCol="0" anchor="b">
            <a:noAutofit/>
          </a:bodyPr>
          <a:lstStyle>
            <a:lvl1pPr>
              <a:defRPr lang="es-CL" sz="650" smtClean="0">
                <a:latin typeface="Verdana" panose="020B0604030504040204" pitchFamily="34" charset="0"/>
                <a:ea typeface="Verdana" panose="020B0604030504040204" pitchFamily="34" charset="0"/>
                <a:cs typeface="Verdana" panose="020B0604030504040204" pitchFamily="34" charset="0"/>
              </a:defRPr>
            </a:lvl1pPr>
          </a:lstStyle>
          <a:p>
            <a:pPr algn="r">
              <a:spcBef>
                <a:spcPts val="600"/>
              </a:spcBef>
              <a:buSzPct val="100000"/>
              <a:buFont typeface="Arial"/>
              <a:buNone/>
            </a:pPr>
            <a:fld id="{D577A51B-9653-4DD9-AC43-5BC91BB69868}" type="slidenum">
              <a:rPr lang="es-CL" smtClean="0"/>
              <a:pPr algn="r">
                <a:spcBef>
                  <a:spcPts val="600"/>
                </a:spcBef>
                <a:buSzPct val="100000"/>
                <a:buFont typeface="Arial"/>
                <a:buNone/>
              </a:pPr>
              <a:t>‹Nº›</a:t>
            </a:fld>
            <a:endParaRPr lang="es-CL" dirty="0"/>
          </a:p>
        </p:txBody>
      </p:sp>
    </p:spTree>
    <p:extLst>
      <p:ext uri="{BB962C8B-B14F-4D97-AF65-F5344CB8AC3E}">
        <p14:creationId xmlns:p14="http://schemas.microsoft.com/office/powerpoint/2010/main" xmlns="" val="3025281624"/>
      </p:ext>
    </p:extLst>
  </p:cSld>
  <p:clrMapOvr>
    <a:masterClrMapping/>
  </p:clrMapOvr>
  <p:transition>
    <p:fad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obj" preserve="1">
  <p:cSld name="Contenido 1 Columna">
    <p:spTree>
      <p:nvGrpSpPr>
        <p:cNvPr id="1" name=""/>
        <p:cNvGrpSpPr/>
        <p:nvPr/>
      </p:nvGrpSpPr>
      <p:grpSpPr>
        <a:xfrm>
          <a:off x="0" y="0"/>
          <a:ext cx="0" cy="0"/>
          <a:chOff x="0" y="0"/>
          <a:chExt cx="0" cy="0"/>
        </a:xfrm>
      </p:grpSpPr>
      <p:sp>
        <p:nvSpPr>
          <p:cNvPr id="2" name="Title 1"/>
          <p:cNvSpPr>
            <a:spLocks noGrp="1"/>
          </p:cNvSpPr>
          <p:nvPr>
            <p:ph type="title"/>
          </p:nvPr>
        </p:nvSpPr>
        <p:spPr>
          <a:xfrm>
            <a:off x="529200" y="564706"/>
            <a:ext cx="9000000" cy="1080000"/>
          </a:xfrm>
          <a:prstGeom prst="rect">
            <a:avLst/>
          </a:prstGeom>
        </p:spPr>
        <p:txBody>
          <a:bodyPr lIns="0" tIns="0" rIns="0" bIns="0" anchor="t">
            <a:noAutofit/>
          </a:bodyPr>
          <a:lstStyle>
            <a:lvl1pPr>
              <a:lnSpc>
                <a:spcPct val="100000"/>
              </a:lnSpc>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n-US" dirty="0" smtClean="0"/>
              <a:t>Click to edit Master title style</a:t>
            </a:r>
            <a:endParaRPr lang="es-CL" dirty="0"/>
          </a:p>
        </p:txBody>
      </p:sp>
      <p:sp>
        <p:nvSpPr>
          <p:cNvPr id="3" name="Content Placeholder 2"/>
          <p:cNvSpPr>
            <a:spLocks noGrp="1"/>
          </p:cNvSpPr>
          <p:nvPr>
            <p:ph idx="1"/>
          </p:nvPr>
        </p:nvSpPr>
        <p:spPr>
          <a:xfrm>
            <a:off x="529200" y="1798638"/>
            <a:ext cx="9000000" cy="5256212"/>
          </a:xfrm>
          <a:prstGeom prst="rect">
            <a:avLst/>
          </a:prstGeom>
        </p:spPr>
        <p:txBody>
          <a:bodyPr lIns="0" tIns="0" rIns="0" bIns="0">
            <a:noAutofit/>
          </a:bodyPr>
          <a:lstStyle>
            <a:lvl1pPr marL="0" indent="0">
              <a:lnSpc>
                <a:spcPct val="100000"/>
              </a:lnSpc>
              <a:spcBef>
                <a:spcPts val="0"/>
              </a:spcBef>
              <a:spcAft>
                <a:spcPts val="1200"/>
              </a:spcAft>
              <a:buNone/>
              <a:tabLst>
                <a:tab pos="6638925" algn="r"/>
              </a:tabLst>
              <a:defRPr sz="1200">
                <a:latin typeface="Verdana" panose="020B0604030504040204" pitchFamily="34" charset="0"/>
                <a:ea typeface="Verdana" panose="020B0604030504040204" pitchFamily="34" charset="0"/>
                <a:cs typeface="Verdana" panose="020B0604030504040204" pitchFamily="34" charset="0"/>
              </a:defRPr>
            </a:lvl1pPr>
            <a:lvl2pPr marL="18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2pPr>
            <a:lvl3pPr marL="36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3pPr>
            <a:lvl4pPr marL="54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4pPr>
            <a:lvl5pPr marL="72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s-CL" dirty="0"/>
          </a:p>
        </p:txBody>
      </p:sp>
      <p:sp>
        <p:nvSpPr>
          <p:cNvPr id="14" name="TextBox 13"/>
          <p:cNvSpPr txBox="1"/>
          <p:nvPr userDrawn="1"/>
        </p:nvSpPr>
        <p:spPr>
          <a:xfrm>
            <a:off x="528638" y="7236277"/>
            <a:ext cx="2087562" cy="180000"/>
          </a:xfrm>
          <a:prstGeom prst="rect">
            <a:avLst/>
          </a:prstGeom>
          <a:noFill/>
          <a:ln>
            <a:noFill/>
          </a:ln>
        </p:spPr>
        <p:txBody>
          <a:bodyPr wrap="square" lIns="0" tIns="0" rIns="0" bIns="0" rtlCol="0" anchor="b">
            <a:noAutofit/>
          </a:bodyPr>
          <a:lstStyle/>
          <a:p>
            <a:pPr marL="0" indent="0">
              <a:spcBef>
                <a:spcPts val="0"/>
              </a:spcBef>
              <a:spcAft>
                <a:spcPts val="300"/>
              </a:spcAft>
              <a:buSzPct val="100000"/>
              <a:buFont typeface="Arial"/>
              <a:buNone/>
            </a:pPr>
            <a:r>
              <a:rPr lang="en-US" sz="650" noProof="0" dirty="0" smtClean="0">
                <a:solidFill>
                  <a:schemeClr val="tx1"/>
                </a:solidFill>
                <a:latin typeface="Verdana" panose="020B0604030504040204" pitchFamily="34" charset="0"/>
                <a:ea typeface="Verdana" panose="020B0604030504040204" pitchFamily="34" charset="0"/>
                <a:cs typeface="Verdana" panose="020B0604030504040204" pitchFamily="34" charset="0"/>
              </a:rPr>
              <a:t>Deloitte</a:t>
            </a:r>
            <a:endParaRPr lang="en-US" sz="650" noProof="0"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sp>
        <p:nvSpPr>
          <p:cNvPr id="17" name="Footer Placeholder 4"/>
          <p:cNvSpPr>
            <a:spLocks noGrp="1"/>
          </p:cNvSpPr>
          <p:nvPr>
            <p:ph type="ftr" sz="quarter" idx="11"/>
          </p:nvPr>
        </p:nvSpPr>
        <p:spPr>
          <a:xfrm>
            <a:off x="2616932" y="7236277"/>
            <a:ext cx="6516000" cy="180000"/>
          </a:xfrm>
          <a:prstGeom prst="rect">
            <a:avLst/>
          </a:prstGeom>
          <a:noFill/>
          <a:ln>
            <a:noFill/>
          </a:ln>
        </p:spPr>
        <p:txBody>
          <a:bodyPr lIns="0" tIns="0" rIns="0" bIns="0" anchor="b"/>
          <a:lstStyle>
            <a:lvl1pPr algn="r">
              <a:defRPr lang="en-US" sz="65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s-CL" dirty="0" smtClean="0"/>
              <a:t>Crédito por impuestos pagados en el exterior</a:t>
            </a:r>
            <a:endParaRPr lang="en-US" dirty="0"/>
          </a:p>
        </p:txBody>
      </p:sp>
      <p:sp>
        <p:nvSpPr>
          <p:cNvPr id="18" name="Slide Number Placeholder 5"/>
          <p:cNvSpPr>
            <a:spLocks noGrp="1"/>
          </p:cNvSpPr>
          <p:nvPr>
            <p:ph type="sldNum" sz="quarter" idx="12"/>
          </p:nvPr>
        </p:nvSpPr>
        <p:spPr>
          <a:xfrm>
            <a:off x="9169763" y="7236277"/>
            <a:ext cx="360000" cy="180000"/>
          </a:xfrm>
          <a:prstGeom prst="rect">
            <a:avLst/>
          </a:prstGeom>
          <a:noFill/>
          <a:ln>
            <a:noFill/>
          </a:ln>
        </p:spPr>
        <p:txBody>
          <a:bodyPr wrap="square" lIns="0" tIns="0" rIns="0" bIns="0" rtlCol="0" anchor="b">
            <a:noAutofit/>
          </a:bodyPr>
          <a:lstStyle>
            <a:lvl1pPr>
              <a:defRPr lang="es-CL" sz="650" smtClean="0">
                <a:latin typeface="Verdana" panose="020B0604030504040204" pitchFamily="34" charset="0"/>
                <a:ea typeface="Verdana" panose="020B0604030504040204" pitchFamily="34" charset="0"/>
                <a:cs typeface="Verdana" panose="020B0604030504040204" pitchFamily="34" charset="0"/>
              </a:defRPr>
            </a:lvl1pPr>
          </a:lstStyle>
          <a:p>
            <a:pPr algn="r">
              <a:spcBef>
                <a:spcPts val="600"/>
              </a:spcBef>
              <a:buSzPct val="100000"/>
              <a:buFont typeface="Arial"/>
              <a:buNone/>
            </a:pPr>
            <a:fld id="{D577A51B-9653-4DD9-AC43-5BC91BB69868}" type="slidenum">
              <a:rPr lang="es-CL" smtClean="0"/>
              <a:pPr algn="r">
                <a:spcBef>
                  <a:spcPts val="600"/>
                </a:spcBef>
                <a:buSzPct val="100000"/>
                <a:buFont typeface="Arial"/>
                <a:buNone/>
              </a:pPr>
              <a:t>‹Nº›</a:t>
            </a:fld>
            <a:endParaRPr lang="es-CL" dirty="0"/>
          </a:p>
        </p:txBody>
      </p:sp>
    </p:spTree>
    <p:extLst>
      <p:ext uri="{BB962C8B-B14F-4D97-AF65-F5344CB8AC3E}">
        <p14:creationId xmlns:p14="http://schemas.microsoft.com/office/powerpoint/2010/main" xmlns="" val="3718173089"/>
      </p:ext>
    </p:extLst>
  </p:cSld>
  <p:clrMapOvr>
    <a:masterClrMapping/>
  </p:clrMapOvr>
  <p:transition>
    <p:fade/>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 preserve="1">
  <p:cSld name="Contenido 1 Columna con Imágenes">
    <p:spTree>
      <p:nvGrpSpPr>
        <p:cNvPr id="1" name=""/>
        <p:cNvGrpSpPr/>
        <p:nvPr/>
      </p:nvGrpSpPr>
      <p:grpSpPr>
        <a:xfrm>
          <a:off x="0" y="0"/>
          <a:ext cx="0" cy="0"/>
          <a:chOff x="0" y="0"/>
          <a:chExt cx="0" cy="0"/>
        </a:xfrm>
      </p:grpSpPr>
      <p:sp>
        <p:nvSpPr>
          <p:cNvPr id="2" name="Title 1"/>
          <p:cNvSpPr>
            <a:spLocks noGrp="1"/>
          </p:cNvSpPr>
          <p:nvPr>
            <p:ph type="title"/>
          </p:nvPr>
        </p:nvSpPr>
        <p:spPr>
          <a:xfrm>
            <a:off x="529200" y="564706"/>
            <a:ext cx="9000000" cy="1080000"/>
          </a:xfrm>
          <a:prstGeom prst="rect">
            <a:avLst/>
          </a:prstGeom>
        </p:spPr>
        <p:txBody>
          <a:bodyPr lIns="0" tIns="0" rIns="0" bIns="0" anchor="t">
            <a:noAutofit/>
          </a:bodyPr>
          <a:lstStyle>
            <a:lvl1pPr>
              <a:lnSpc>
                <a:spcPct val="100000"/>
              </a:lnSpc>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n-US" smtClean="0"/>
              <a:t>Click to edit Master title style</a:t>
            </a:r>
            <a:endParaRPr lang="es-CL"/>
          </a:p>
        </p:txBody>
      </p:sp>
      <p:sp>
        <p:nvSpPr>
          <p:cNvPr id="3" name="Content Placeholder 2"/>
          <p:cNvSpPr>
            <a:spLocks noGrp="1"/>
          </p:cNvSpPr>
          <p:nvPr>
            <p:ph idx="1"/>
          </p:nvPr>
        </p:nvSpPr>
        <p:spPr>
          <a:xfrm>
            <a:off x="529200" y="1798638"/>
            <a:ext cx="4392050" cy="5256212"/>
          </a:xfrm>
          <a:prstGeom prst="rect">
            <a:avLst/>
          </a:prstGeom>
        </p:spPr>
        <p:txBody>
          <a:bodyPr lIns="0" tIns="0" rIns="0" bIns="0">
            <a:noAutofit/>
          </a:bodyPr>
          <a:lstStyle>
            <a:lvl1pPr marL="0" indent="0">
              <a:lnSpc>
                <a:spcPct val="100000"/>
              </a:lnSpc>
              <a:spcBef>
                <a:spcPts val="0"/>
              </a:spcBef>
              <a:spcAft>
                <a:spcPts val="1200"/>
              </a:spcAft>
              <a:buNone/>
              <a:tabLst>
                <a:tab pos="6638925" algn="r"/>
              </a:tabLst>
              <a:defRPr sz="1200">
                <a:latin typeface="Verdana" panose="020B0604030504040204" pitchFamily="34" charset="0"/>
                <a:ea typeface="Verdana" panose="020B0604030504040204" pitchFamily="34" charset="0"/>
                <a:cs typeface="Verdana" panose="020B0604030504040204" pitchFamily="34" charset="0"/>
              </a:defRPr>
            </a:lvl1pPr>
            <a:lvl2pPr marL="18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2pPr>
            <a:lvl3pPr marL="36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3pPr>
            <a:lvl4pPr marL="54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4pPr>
            <a:lvl5pPr marL="72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s-CL" dirty="0"/>
          </a:p>
        </p:txBody>
      </p:sp>
      <p:sp>
        <p:nvSpPr>
          <p:cNvPr id="14" name="TextBox 13"/>
          <p:cNvSpPr txBox="1"/>
          <p:nvPr userDrawn="1"/>
        </p:nvSpPr>
        <p:spPr>
          <a:xfrm>
            <a:off x="528638" y="7236277"/>
            <a:ext cx="2087562" cy="180000"/>
          </a:xfrm>
          <a:prstGeom prst="rect">
            <a:avLst/>
          </a:prstGeom>
          <a:noFill/>
          <a:ln>
            <a:noFill/>
          </a:ln>
        </p:spPr>
        <p:txBody>
          <a:bodyPr wrap="square" lIns="0" tIns="0" rIns="0" bIns="0" rtlCol="0" anchor="b">
            <a:noAutofit/>
          </a:bodyPr>
          <a:lstStyle/>
          <a:p>
            <a:pPr marL="0" indent="0">
              <a:spcBef>
                <a:spcPts val="0"/>
              </a:spcBef>
              <a:spcAft>
                <a:spcPts val="300"/>
              </a:spcAft>
              <a:buSzPct val="100000"/>
              <a:buFont typeface="Arial"/>
              <a:buNone/>
            </a:pPr>
            <a:r>
              <a:rPr lang="en-US" sz="650" noProof="0" dirty="0" smtClean="0">
                <a:solidFill>
                  <a:schemeClr val="tx1"/>
                </a:solidFill>
                <a:latin typeface="Verdana" panose="020B0604030504040204" pitchFamily="34" charset="0"/>
                <a:ea typeface="Verdana" panose="020B0604030504040204" pitchFamily="34" charset="0"/>
                <a:cs typeface="Verdana" panose="020B0604030504040204" pitchFamily="34" charset="0"/>
              </a:rPr>
              <a:t>Deloitte</a:t>
            </a:r>
            <a:endParaRPr lang="en-US" sz="650" noProof="0"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sp>
        <p:nvSpPr>
          <p:cNvPr id="17" name="Footer Placeholder 4"/>
          <p:cNvSpPr>
            <a:spLocks noGrp="1"/>
          </p:cNvSpPr>
          <p:nvPr>
            <p:ph type="ftr" sz="quarter" idx="11"/>
          </p:nvPr>
        </p:nvSpPr>
        <p:spPr>
          <a:xfrm>
            <a:off x="2616932" y="7236277"/>
            <a:ext cx="6516000" cy="180000"/>
          </a:xfrm>
          <a:prstGeom prst="rect">
            <a:avLst/>
          </a:prstGeom>
          <a:noFill/>
          <a:ln>
            <a:noFill/>
          </a:ln>
        </p:spPr>
        <p:txBody>
          <a:bodyPr lIns="0" tIns="0" rIns="0" bIns="0" anchor="b"/>
          <a:lstStyle>
            <a:lvl1pPr algn="r">
              <a:defRPr lang="en-US" sz="65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s-CL" dirty="0" smtClean="0"/>
              <a:t>Crédito por impuestos pagados en el exterior</a:t>
            </a:r>
            <a:endParaRPr lang="en-US" dirty="0"/>
          </a:p>
        </p:txBody>
      </p:sp>
      <p:sp>
        <p:nvSpPr>
          <p:cNvPr id="18" name="Slide Number Placeholder 5"/>
          <p:cNvSpPr>
            <a:spLocks noGrp="1"/>
          </p:cNvSpPr>
          <p:nvPr>
            <p:ph type="sldNum" sz="quarter" idx="12"/>
          </p:nvPr>
        </p:nvSpPr>
        <p:spPr>
          <a:xfrm>
            <a:off x="9169763" y="7236277"/>
            <a:ext cx="360000" cy="180000"/>
          </a:xfrm>
          <a:prstGeom prst="rect">
            <a:avLst/>
          </a:prstGeom>
          <a:noFill/>
          <a:ln>
            <a:noFill/>
          </a:ln>
        </p:spPr>
        <p:txBody>
          <a:bodyPr wrap="square" lIns="0" tIns="0" rIns="0" bIns="0" rtlCol="0" anchor="b">
            <a:noAutofit/>
          </a:bodyPr>
          <a:lstStyle>
            <a:lvl1pPr>
              <a:defRPr lang="es-CL" sz="650" smtClean="0">
                <a:latin typeface="Verdana" panose="020B0604030504040204" pitchFamily="34" charset="0"/>
                <a:ea typeface="Verdana" panose="020B0604030504040204" pitchFamily="34" charset="0"/>
                <a:cs typeface="Verdana" panose="020B0604030504040204" pitchFamily="34" charset="0"/>
              </a:defRPr>
            </a:lvl1pPr>
          </a:lstStyle>
          <a:p>
            <a:pPr algn="r">
              <a:spcBef>
                <a:spcPts val="600"/>
              </a:spcBef>
              <a:buSzPct val="100000"/>
              <a:buFont typeface="Arial"/>
              <a:buNone/>
            </a:pPr>
            <a:fld id="{D577A51B-9653-4DD9-AC43-5BC91BB69868}" type="slidenum">
              <a:rPr lang="es-CL" smtClean="0"/>
              <a:pPr algn="r">
                <a:spcBef>
                  <a:spcPts val="600"/>
                </a:spcBef>
                <a:buSzPct val="100000"/>
                <a:buFont typeface="Arial"/>
                <a:buNone/>
              </a:pPr>
              <a:t>‹Nº›</a:t>
            </a:fld>
            <a:endParaRPr lang="es-CL" dirty="0"/>
          </a:p>
        </p:txBody>
      </p:sp>
    </p:spTree>
    <p:extLst>
      <p:ext uri="{BB962C8B-B14F-4D97-AF65-F5344CB8AC3E}">
        <p14:creationId xmlns:p14="http://schemas.microsoft.com/office/powerpoint/2010/main" xmlns="" val="1426791208"/>
      </p:ext>
    </p:extLst>
  </p:cSld>
  <p:clrMapOvr>
    <a:masterClrMapping/>
  </p:clrMapOvr>
  <p:transition>
    <p:fade/>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Contenido 1 Columna con Quote">
    <p:spTree>
      <p:nvGrpSpPr>
        <p:cNvPr id="1" name=""/>
        <p:cNvGrpSpPr/>
        <p:nvPr/>
      </p:nvGrpSpPr>
      <p:grpSpPr>
        <a:xfrm>
          <a:off x="0" y="0"/>
          <a:ext cx="0" cy="0"/>
          <a:chOff x="0" y="0"/>
          <a:chExt cx="0" cy="0"/>
        </a:xfrm>
      </p:grpSpPr>
      <p:sp>
        <p:nvSpPr>
          <p:cNvPr id="2" name="Title 1"/>
          <p:cNvSpPr>
            <a:spLocks noGrp="1"/>
          </p:cNvSpPr>
          <p:nvPr>
            <p:ph type="title"/>
          </p:nvPr>
        </p:nvSpPr>
        <p:spPr>
          <a:xfrm>
            <a:off x="529200" y="564706"/>
            <a:ext cx="9000000" cy="1080000"/>
          </a:xfrm>
          <a:prstGeom prst="rect">
            <a:avLst/>
          </a:prstGeom>
        </p:spPr>
        <p:txBody>
          <a:bodyPr lIns="0" tIns="0" rIns="0" bIns="0" anchor="t">
            <a:noAutofit/>
          </a:bodyPr>
          <a:lstStyle>
            <a:lvl1pPr>
              <a:lnSpc>
                <a:spcPct val="100000"/>
              </a:lnSpc>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n-US" smtClean="0"/>
              <a:t>Click to edit Master title style</a:t>
            </a:r>
            <a:endParaRPr lang="es-CL"/>
          </a:p>
        </p:txBody>
      </p:sp>
      <p:sp>
        <p:nvSpPr>
          <p:cNvPr id="3" name="Content Placeholder 2"/>
          <p:cNvSpPr>
            <a:spLocks noGrp="1"/>
          </p:cNvSpPr>
          <p:nvPr>
            <p:ph idx="1"/>
          </p:nvPr>
        </p:nvSpPr>
        <p:spPr>
          <a:xfrm>
            <a:off x="529200" y="1798638"/>
            <a:ext cx="4392050" cy="5256212"/>
          </a:xfrm>
          <a:prstGeom prst="rect">
            <a:avLst/>
          </a:prstGeom>
        </p:spPr>
        <p:txBody>
          <a:bodyPr lIns="0" tIns="0" rIns="0" bIns="0">
            <a:noAutofit/>
          </a:bodyPr>
          <a:lstStyle>
            <a:lvl1pPr marL="0" indent="0">
              <a:lnSpc>
                <a:spcPct val="100000"/>
              </a:lnSpc>
              <a:spcBef>
                <a:spcPts val="0"/>
              </a:spcBef>
              <a:spcAft>
                <a:spcPts val="1200"/>
              </a:spcAft>
              <a:buNone/>
              <a:tabLst>
                <a:tab pos="6638925" algn="r"/>
              </a:tabLst>
              <a:defRPr sz="1200">
                <a:latin typeface="Verdana" panose="020B0604030504040204" pitchFamily="34" charset="0"/>
                <a:ea typeface="Verdana" panose="020B0604030504040204" pitchFamily="34" charset="0"/>
                <a:cs typeface="Verdana" panose="020B0604030504040204" pitchFamily="34" charset="0"/>
              </a:defRPr>
            </a:lvl1pPr>
            <a:lvl2pPr marL="18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2pPr>
            <a:lvl3pPr marL="36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3pPr>
            <a:lvl4pPr marL="54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4pPr>
            <a:lvl5pPr marL="72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s-CL" dirty="0"/>
          </a:p>
        </p:txBody>
      </p:sp>
      <p:sp>
        <p:nvSpPr>
          <p:cNvPr id="14" name="TextBox 13"/>
          <p:cNvSpPr txBox="1"/>
          <p:nvPr userDrawn="1"/>
        </p:nvSpPr>
        <p:spPr>
          <a:xfrm>
            <a:off x="528638" y="7236277"/>
            <a:ext cx="2087562" cy="180000"/>
          </a:xfrm>
          <a:prstGeom prst="rect">
            <a:avLst/>
          </a:prstGeom>
          <a:noFill/>
          <a:ln>
            <a:noFill/>
          </a:ln>
        </p:spPr>
        <p:txBody>
          <a:bodyPr wrap="square" lIns="0" tIns="0" rIns="0" bIns="0" rtlCol="0" anchor="b">
            <a:noAutofit/>
          </a:bodyPr>
          <a:lstStyle/>
          <a:p>
            <a:pPr marL="0" indent="0">
              <a:spcBef>
                <a:spcPts val="0"/>
              </a:spcBef>
              <a:spcAft>
                <a:spcPts val="300"/>
              </a:spcAft>
              <a:buSzPct val="100000"/>
              <a:buFont typeface="Arial"/>
              <a:buNone/>
            </a:pPr>
            <a:r>
              <a:rPr lang="en-US" sz="650" noProof="0" dirty="0" smtClean="0">
                <a:solidFill>
                  <a:schemeClr val="tx1"/>
                </a:solidFill>
                <a:latin typeface="Verdana" panose="020B0604030504040204" pitchFamily="34" charset="0"/>
                <a:ea typeface="Verdana" panose="020B0604030504040204" pitchFamily="34" charset="0"/>
                <a:cs typeface="Verdana" panose="020B0604030504040204" pitchFamily="34" charset="0"/>
              </a:rPr>
              <a:t>Deloitte</a:t>
            </a:r>
            <a:endParaRPr lang="en-US" sz="650" noProof="0"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sp>
        <p:nvSpPr>
          <p:cNvPr id="17" name="Footer Placeholder 4"/>
          <p:cNvSpPr>
            <a:spLocks noGrp="1"/>
          </p:cNvSpPr>
          <p:nvPr>
            <p:ph type="ftr" sz="quarter" idx="11"/>
          </p:nvPr>
        </p:nvSpPr>
        <p:spPr>
          <a:xfrm>
            <a:off x="2616932" y="7236277"/>
            <a:ext cx="6516000" cy="180000"/>
          </a:xfrm>
          <a:prstGeom prst="rect">
            <a:avLst/>
          </a:prstGeom>
          <a:noFill/>
          <a:ln>
            <a:noFill/>
          </a:ln>
        </p:spPr>
        <p:txBody>
          <a:bodyPr lIns="0" tIns="0" rIns="0" bIns="0" anchor="b"/>
          <a:lstStyle>
            <a:lvl1pPr algn="r">
              <a:defRPr lang="en-US" sz="65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s-CL" dirty="0" smtClean="0"/>
              <a:t>Crédito por impuestos pagados en el exterior</a:t>
            </a:r>
            <a:endParaRPr lang="en-US" dirty="0"/>
          </a:p>
        </p:txBody>
      </p:sp>
      <p:sp>
        <p:nvSpPr>
          <p:cNvPr id="18" name="Slide Number Placeholder 5"/>
          <p:cNvSpPr>
            <a:spLocks noGrp="1"/>
          </p:cNvSpPr>
          <p:nvPr>
            <p:ph type="sldNum" sz="quarter" idx="12"/>
          </p:nvPr>
        </p:nvSpPr>
        <p:spPr>
          <a:xfrm>
            <a:off x="9169763" y="7236277"/>
            <a:ext cx="360000" cy="180000"/>
          </a:xfrm>
          <a:prstGeom prst="rect">
            <a:avLst/>
          </a:prstGeom>
          <a:noFill/>
          <a:ln>
            <a:noFill/>
          </a:ln>
        </p:spPr>
        <p:txBody>
          <a:bodyPr wrap="square" lIns="0" tIns="0" rIns="0" bIns="0" rtlCol="0" anchor="b">
            <a:noAutofit/>
          </a:bodyPr>
          <a:lstStyle>
            <a:lvl1pPr>
              <a:defRPr lang="es-CL" sz="650" smtClean="0">
                <a:latin typeface="Verdana" panose="020B0604030504040204" pitchFamily="34" charset="0"/>
                <a:ea typeface="Verdana" panose="020B0604030504040204" pitchFamily="34" charset="0"/>
                <a:cs typeface="Verdana" panose="020B0604030504040204" pitchFamily="34" charset="0"/>
              </a:defRPr>
            </a:lvl1pPr>
          </a:lstStyle>
          <a:p>
            <a:pPr algn="r">
              <a:spcBef>
                <a:spcPts val="600"/>
              </a:spcBef>
              <a:buSzPct val="100000"/>
              <a:buFont typeface="Arial"/>
              <a:buNone/>
            </a:pPr>
            <a:fld id="{D577A51B-9653-4DD9-AC43-5BC91BB69868}" type="slidenum">
              <a:rPr lang="es-CL" smtClean="0"/>
              <a:pPr algn="r">
                <a:spcBef>
                  <a:spcPts val="600"/>
                </a:spcBef>
                <a:buSzPct val="100000"/>
                <a:buFont typeface="Arial"/>
                <a:buNone/>
              </a:pPr>
              <a:t>‹Nº›</a:t>
            </a:fld>
            <a:endParaRPr lang="es-CL" dirty="0"/>
          </a:p>
        </p:txBody>
      </p:sp>
      <p:sp>
        <p:nvSpPr>
          <p:cNvPr id="7" name="Content Placeholder 3"/>
          <p:cNvSpPr>
            <a:spLocks noGrp="1"/>
          </p:cNvSpPr>
          <p:nvPr>
            <p:ph sz="quarter" idx="10"/>
          </p:nvPr>
        </p:nvSpPr>
        <p:spPr>
          <a:xfrm>
            <a:off x="5137150" y="1798638"/>
            <a:ext cx="4392050" cy="5256212"/>
          </a:xfrm>
          <a:prstGeom prst="rect">
            <a:avLst/>
          </a:prstGeom>
        </p:spPr>
        <p:txBody>
          <a:bodyPr lIns="0" tIns="0" rIns="0" bIns="0">
            <a:noAutofit/>
          </a:bodyPr>
          <a:lstStyle>
            <a:lvl1pPr marL="0" indent="0">
              <a:lnSpc>
                <a:spcPct val="125000"/>
              </a:lnSpc>
              <a:spcBef>
                <a:spcPts val="0"/>
              </a:spcBef>
              <a:spcAft>
                <a:spcPts val="600"/>
              </a:spcAft>
              <a:buNone/>
              <a:tabLst>
                <a:tab pos="5029200" algn="r"/>
              </a:tabLst>
              <a:defRPr sz="2400">
                <a:solidFill>
                  <a:schemeClr val="accent3"/>
                </a:solidFill>
              </a:defRPr>
            </a:lvl1pPr>
            <a:lvl2pPr>
              <a:tabLst>
                <a:tab pos="5029200" algn="r"/>
              </a:tabLst>
              <a:defRPr/>
            </a:lvl2pPr>
            <a:lvl3pPr>
              <a:tabLst>
                <a:tab pos="5029200" algn="r"/>
              </a:tabLst>
              <a:defRPr/>
            </a:lvl3pPr>
            <a:lvl4pPr>
              <a:tabLst>
                <a:tab pos="5029200" algn="r"/>
              </a:tabLst>
              <a:defRPr/>
            </a:lvl4pPr>
            <a:lvl5pPr>
              <a:tabLst>
                <a:tab pos="5029200" algn="r"/>
              </a:tabLst>
              <a:defRPr baseline="0"/>
            </a:lvl5pPr>
          </a:lstStyle>
          <a:p>
            <a:pPr lvl="0"/>
            <a:r>
              <a:rPr lang="en-US" noProof="0" dirty="0" smtClean="0"/>
              <a:t>Click to edit Master text styles</a:t>
            </a:r>
          </a:p>
        </p:txBody>
      </p:sp>
    </p:spTree>
    <p:extLst>
      <p:ext uri="{BB962C8B-B14F-4D97-AF65-F5344CB8AC3E}">
        <p14:creationId xmlns:p14="http://schemas.microsoft.com/office/powerpoint/2010/main" xmlns="" val="722202754"/>
      </p:ext>
    </p:extLst>
  </p:cSld>
  <p:clrMapOvr>
    <a:masterClrMapping/>
  </p:clrMapOvr>
  <p:transition>
    <p:fade/>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ntenido 1 Columna con Gráfico">
    <p:spTree>
      <p:nvGrpSpPr>
        <p:cNvPr id="1" name=""/>
        <p:cNvGrpSpPr/>
        <p:nvPr/>
      </p:nvGrpSpPr>
      <p:grpSpPr>
        <a:xfrm>
          <a:off x="0" y="0"/>
          <a:ext cx="0" cy="0"/>
          <a:chOff x="0" y="0"/>
          <a:chExt cx="0" cy="0"/>
        </a:xfrm>
      </p:grpSpPr>
      <p:sp>
        <p:nvSpPr>
          <p:cNvPr id="2" name="Title 1"/>
          <p:cNvSpPr>
            <a:spLocks noGrp="1"/>
          </p:cNvSpPr>
          <p:nvPr>
            <p:ph type="title"/>
          </p:nvPr>
        </p:nvSpPr>
        <p:spPr>
          <a:xfrm>
            <a:off x="529200" y="564706"/>
            <a:ext cx="9000000" cy="1080000"/>
          </a:xfrm>
          <a:prstGeom prst="rect">
            <a:avLst/>
          </a:prstGeom>
        </p:spPr>
        <p:txBody>
          <a:bodyPr lIns="0" tIns="0" rIns="0" bIns="0" anchor="t">
            <a:noAutofit/>
          </a:bodyPr>
          <a:lstStyle>
            <a:lvl1pPr>
              <a:lnSpc>
                <a:spcPct val="100000"/>
              </a:lnSpc>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n-US" smtClean="0"/>
              <a:t>Click to edit Master title style</a:t>
            </a:r>
            <a:endParaRPr lang="es-CL"/>
          </a:p>
        </p:txBody>
      </p:sp>
      <p:sp>
        <p:nvSpPr>
          <p:cNvPr id="3" name="Content Placeholder 2"/>
          <p:cNvSpPr>
            <a:spLocks noGrp="1"/>
          </p:cNvSpPr>
          <p:nvPr>
            <p:ph idx="1"/>
          </p:nvPr>
        </p:nvSpPr>
        <p:spPr>
          <a:xfrm>
            <a:off x="529200" y="1798638"/>
            <a:ext cx="4392050" cy="5256212"/>
          </a:xfrm>
          <a:prstGeom prst="rect">
            <a:avLst/>
          </a:prstGeom>
        </p:spPr>
        <p:txBody>
          <a:bodyPr lIns="0" tIns="0" rIns="0" bIns="0">
            <a:noAutofit/>
          </a:bodyPr>
          <a:lstStyle>
            <a:lvl1pPr marL="0" indent="0">
              <a:lnSpc>
                <a:spcPct val="100000"/>
              </a:lnSpc>
              <a:spcBef>
                <a:spcPts val="0"/>
              </a:spcBef>
              <a:spcAft>
                <a:spcPts val="1200"/>
              </a:spcAft>
              <a:buNone/>
              <a:tabLst>
                <a:tab pos="6638925" algn="r"/>
              </a:tabLst>
              <a:defRPr sz="1200">
                <a:latin typeface="Verdana" panose="020B0604030504040204" pitchFamily="34" charset="0"/>
                <a:ea typeface="Verdana" panose="020B0604030504040204" pitchFamily="34" charset="0"/>
                <a:cs typeface="Verdana" panose="020B0604030504040204" pitchFamily="34" charset="0"/>
              </a:defRPr>
            </a:lvl1pPr>
            <a:lvl2pPr marL="18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2pPr>
            <a:lvl3pPr marL="36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3pPr>
            <a:lvl4pPr marL="54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4pPr>
            <a:lvl5pPr marL="72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s-CL" dirty="0"/>
          </a:p>
        </p:txBody>
      </p:sp>
      <p:sp>
        <p:nvSpPr>
          <p:cNvPr id="14" name="TextBox 13"/>
          <p:cNvSpPr txBox="1"/>
          <p:nvPr userDrawn="1"/>
        </p:nvSpPr>
        <p:spPr>
          <a:xfrm>
            <a:off x="528638" y="7236277"/>
            <a:ext cx="2087562" cy="180000"/>
          </a:xfrm>
          <a:prstGeom prst="rect">
            <a:avLst/>
          </a:prstGeom>
          <a:noFill/>
          <a:ln>
            <a:noFill/>
          </a:ln>
        </p:spPr>
        <p:txBody>
          <a:bodyPr wrap="square" lIns="0" tIns="0" rIns="0" bIns="0" rtlCol="0" anchor="b">
            <a:noAutofit/>
          </a:bodyPr>
          <a:lstStyle/>
          <a:p>
            <a:pPr marL="0" indent="0">
              <a:spcBef>
                <a:spcPts val="0"/>
              </a:spcBef>
              <a:spcAft>
                <a:spcPts val="300"/>
              </a:spcAft>
              <a:buSzPct val="100000"/>
              <a:buFont typeface="Arial"/>
              <a:buNone/>
            </a:pPr>
            <a:r>
              <a:rPr lang="en-US" sz="650" noProof="0" dirty="0" smtClean="0">
                <a:solidFill>
                  <a:schemeClr val="tx1"/>
                </a:solidFill>
                <a:latin typeface="Verdana" panose="020B0604030504040204" pitchFamily="34" charset="0"/>
                <a:ea typeface="Verdana" panose="020B0604030504040204" pitchFamily="34" charset="0"/>
                <a:cs typeface="Verdana" panose="020B0604030504040204" pitchFamily="34" charset="0"/>
              </a:rPr>
              <a:t>Deloitte</a:t>
            </a:r>
            <a:endParaRPr lang="en-US" sz="650" noProof="0"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sp>
        <p:nvSpPr>
          <p:cNvPr id="17" name="Footer Placeholder 4"/>
          <p:cNvSpPr>
            <a:spLocks noGrp="1"/>
          </p:cNvSpPr>
          <p:nvPr>
            <p:ph type="ftr" sz="quarter" idx="11"/>
          </p:nvPr>
        </p:nvSpPr>
        <p:spPr>
          <a:xfrm>
            <a:off x="2616932" y="7236277"/>
            <a:ext cx="6516000" cy="180000"/>
          </a:xfrm>
          <a:prstGeom prst="rect">
            <a:avLst/>
          </a:prstGeom>
          <a:noFill/>
          <a:ln>
            <a:noFill/>
          </a:ln>
        </p:spPr>
        <p:txBody>
          <a:bodyPr lIns="0" tIns="0" rIns="0" bIns="0" anchor="b"/>
          <a:lstStyle>
            <a:lvl1pPr algn="r">
              <a:defRPr lang="en-US" sz="65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s-CL" dirty="0" smtClean="0"/>
              <a:t>Crédito por impuestos pagados en el exterior</a:t>
            </a:r>
            <a:endParaRPr lang="en-US" dirty="0"/>
          </a:p>
        </p:txBody>
      </p:sp>
      <p:sp>
        <p:nvSpPr>
          <p:cNvPr id="18" name="Slide Number Placeholder 5"/>
          <p:cNvSpPr>
            <a:spLocks noGrp="1"/>
          </p:cNvSpPr>
          <p:nvPr>
            <p:ph type="sldNum" sz="quarter" idx="12"/>
          </p:nvPr>
        </p:nvSpPr>
        <p:spPr>
          <a:xfrm>
            <a:off x="9169763" y="7236277"/>
            <a:ext cx="360000" cy="180000"/>
          </a:xfrm>
          <a:prstGeom prst="rect">
            <a:avLst/>
          </a:prstGeom>
          <a:noFill/>
          <a:ln>
            <a:noFill/>
          </a:ln>
        </p:spPr>
        <p:txBody>
          <a:bodyPr wrap="square" lIns="0" tIns="0" rIns="0" bIns="0" rtlCol="0" anchor="b">
            <a:noAutofit/>
          </a:bodyPr>
          <a:lstStyle>
            <a:lvl1pPr>
              <a:defRPr lang="es-CL" sz="650" smtClean="0">
                <a:latin typeface="Verdana" panose="020B0604030504040204" pitchFamily="34" charset="0"/>
                <a:ea typeface="Verdana" panose="020B0604030504040204" pitchFamily="34" charset="0"/>
                <a:cs typeface="Verdana" panose="020B0604030504040204" pitchFamily="34" charset="0"/>
              </a:defRPr>
            </a:lvl1pPr>
          </a:lstStyle>
          <a:p>
            <a:pPr algn="r">
              <a:spcBef>
                <a:spcPts val="600"/>
              </a:spcBef>
              <a:buSzPct val="100000"/>
              <a:buFont typeface="Arial"/>
              <a:buNone/>
            </a:pPr>
            <a:fld id="{D577A51B-9653-4DD9-AC43-5BC91BB69868}" type="slidenum">
              <a:rPr lang="es-CL" smtClean="0"/>
              <a:pPr algn="r">
                <a:spcBef>
                  <a:spcPts val="600"/>
                </a:spcBef>
                <a:buSzPct val="100000"/>
                <a:buFont typeface="Arial"/>
                <a:buNone/>
              </a:pPr>
              <a:t>‹Nº›</a:t>
            </a:fld>
            <a:endParaRPr lang="es-CL" dirty="0"/>
          </a:p>
        </p:txBody>
      </p:sp>
      <p:sp>
        <p:nvSpPr>
          <p:cNvPr id="7" name="Chart Placeholder 2"/>
          <p:cNvSpPr>
            <a:spLocks noGrp="1"/>
          </p:cNvSpPr>
          <p:nvPr>
            <p:ph type="chart" sz="quarter" idx="21"/>
          </p:nvPr>
        </p:nvSpPr>
        <p:spPr>
          <a:xfrm>
            <a:off x="5157917" y="1826132"/>
            <a:ext cx="4371846" cy="5228717"/>
          </a:xfrm>
          <a:prstGeom prst="rect">
            <a:avLst/>
          </a:prstGeom>
        </p:spPr>
        <p:txBody>
          <a:bodyPr lIns="0" tIns="0" rIns="0" bIns="0">
            <a:noAutofit/>
          </a:bodyPr>
          <a:lstStyle>
            <a:lvl1pPr marL="0" indent="0">
              <a:lnSpc>
                <a:spcPct val="100000"/>
              </a:lnSpc>
              <a:spcBef>
                <a:spcPts val="0"/>
              </a:spcBef>
              <a:spcAft>
                <a:spcPts val="1000"/>
              </a:spcAft>
              <a:buNone/>
              <a:defRPr sz="120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n-US" noProof="0" dirty="0" smtClean="0"/>
              <a:t>Click icon to add chart</a:t>
            </a:r>
            <a:endParaRPr lang="en-US" noProof="0" dirty="0"/>
          </a:p>
        </p:txBody>
      </p:sp>
    </p:spTree>
    <p:extLst>
      <p:ext uri="{BB962C8B-B14F-4D97-AF65-F5344CB8AC3E}">
        <p14:creationId xmlns:p14="http://schemas.microsoft.com/office/powerpoint/2010/main" xmlns="" val="1943712506"/>
      </p:ext>
    </p:extLst>
  </p:cSld>
  <p:clrMapOvr>
    <a:masterClrMapping/>
  </p:clrMapOvr>
  <p:transition>
    <p:fade/>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obj" preserve="1">
  <p:cSld name="Contenido 2 Columnas">
    <p:spTree>
      <p:nvGrpSpPr>
        <p:cNvPr id="1" name=""/>
        <p:cNvGrpSpPr/>
        <p:nvPr/>
      </p:nvGrpSpPr>
      <p:grpSpPr>
        <a:xfrm>
          <a:off x="0" y="0"/>
          <a:ext cx="0" cy="0"/>
          <a:chOff x="0" y="0"/>
          <a:chExt cx="0" cy="0"/>
        </a:xfrm>
      </p:grpSpPr>
      <p:sp>
        <p:nvSpPr>
          <p:cNvPr id="2" name="Title 1"/>
          <p:cNvSpPr>
            <a:spLocks noGrp="1"/>
          </p:cNvSpPr>
          <p:nvPr>
            <p:ph type="title"/>
          </p:nvPr>
        </p:nvSpPr>
        <p:spPr>
          <a:xfrm>
            <a:off x="529200" y="564706"/>
            <a:ext cx="9000000" cy="1080000"/>
          </a:xfrm>
          <a:prstGeom prst="rect">
            <a:avLst/>
          </a:prstGeom>
        </p:spPr>
        <p:txBody>
          <a:bodyPr lIns="0" tIns="0" rIns="0" bIns="0" anchor="t">
            <a:noAutofit/>
          </a:bodyPr>
          <a:lstStyle>
            <a:lvl1pPr>
              <a:lnSpc>
                <a:spcPct val="100000"/>
              </a:lnSpc>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n-US" smtClean="0"/>
              <a:t>Click to edit Master title style</a:t>
            </a:r>
            <a:endParaRPr lang="es-CL"/>
          </a:p>
        </p:txBody>
      </p:sp>
      <p:sp>
        <p:nvSpPr>
          <p:cNvPr id="3" name="Content Placeholder 2"/>
          <p:cNvSpPr>
            <a:spLocks noGrp="1"/>
          </p:cNvSpPr>
          <p:nvPr>
            <p:ph idx="1"/>
          </p:nvPr>
        </p:nvSpPr>
        <p:spPr>
          <a:xfrm>
            <a:off x="529200" y="1798638"/>
            <a:ext cx="9000000" cy="5256212"/>
          </a:xfrm>
          <a:prstGeom prst="rect">
            <a:avLst/>
          </a:prstGeom>
        </p:spPr>
        <p:txBody>
          <a:bodyPr lIns="0" tIns="0" rIns="0" bIns="0" numCol="2" spcCol="216000">
            <a:noAutofit/>
          </a:bodyPr>
          <a:lstStyle>
            <a:lvl1pPr marL="0" indent="0">
              <a:lnSpc>
                <a:spcPct val="100000"/>
              </a:lnSpc>
              <a:spcBef>
                <a:spcPts val="0"/>
              </a:spcBef>
              <a:spcAft>
                <a:spcPts val="1200"/>
              </a:spcAft>
              <a:buNone/>
              <a:tabLst>
                <a:tab pos="6638925" algn="r"/>
              </a:tabLst>
              <a:defRPr sz="1200">
                <a:latin typeface="Verdana" panose="020B0604030504040204" pitchFamily="34" charset="0"/>
                <a:ea typeface="Verdana" panose="020B0604030504040204" pitchFamily="34" charset="0"/>
                <a:cs typeface="Verdana" panose="020B0604030504040204" pitchFamily="34" charset="0"/>
              </a:defRPr>
            </a:lvl1pPr>
            <a:lvl2pPr marL="18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2pPr>
            <a:lvl3pPr marL="36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3pPr>
            <a:lvl4pPr marL="54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4pPr>
            <a:lvl5pPr marL="72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s-CL" dirty="0"/>
          </a:p>
        </p:txBody>
      </p:sp>
      <p:sp>
        <p:nvSpPr>
          <p:cNvPr id="14" name="TextBox 13"/>
          <p:cNvSpPr txBox="1"/>
          <p:nvPr userDrawn="1"/>
        </p:nvSpPr>
        <p:spPr>
          <a:xfrm>
            <a:off x="528638" y="7236277"/>
            <a:ext cx="2087562" cy="180000"/>
          </a:xfrm>
          <a:prstGeom prst="rect">
            <a:avLst/>
          </a:prstGeom>
          <a:noFill/>
          <a:ln>
            <a:noFill/>
          </a:ln>
        </p:spPr>
        <p:txBody>
          <a:bodyPr wrap="square" lIns="0" tIns="0" rIns="0" bIns="0" rtlCol="0" anchor="b">
            <a:noAutofit/>
          </a:bodyPr>
          <a:lstStyle/>
          <a:p>
            <a:pPr marL="0" indent="0">
              <a:spcBef>
                <a:spcPts val="0"/>
              </a:spcBef>
              <a:spcAft>
                <a:spcPts val="300"/>
              </a:spcAft>
              <a:buSzPct val="100000"/>
              <a:buFont typeface="Arial"/>
              <a:buNone/>
            </a:pPr>
            <a:r>
              <a:rPr lang="en-US" sz="650" noProof="0" dirty="0" smtClean="0">
                <a:solidFill>
                  <a:schemeClr val="tx1"/>
                </a:solidFill>
                <a:latin typeface="Verdana" panose="020B0604030504040204" pitchFamily="34" charset="0"/>
                <a:ea typeface="Verdana" panose="020B0604030504040204" pitchFamily="34" charset="0"/>
                <a:cs typeface="Verdana" panose="020B0604030504040204" pitchFamily="34" charset="0"/>
              </a:rPr>
              <a:t>Deloitte</a:t>
            </a:r>
            <a:endParaRPr lang="en-US" sz="650" noProof="0"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sp>
        <p:nvSpPr>
          <p:cNvPr id="17" name="Footer Placeholder 4"/>
          <p:cNvSpPr>
            <a:spLocks noGrp="1"/>
          </p:cNvSpPr>
          <p:nvPr>
            <p:ph type="ftr" sz="quarter" idx="11"/>
          </p:nvPr>
        </p:nvSpPr>
        <p:spPr>
          <a:xfrm>
            <a:off x="2616932" y="7236277"/>
            <a:ext cx="6516000" cy="180000"/>
          </a:xfrm>
          <a:prstGeom prst="rect">
            <a:avLst/>
          </a:prstGeom>
          <a:noFill/>
          <a:ln>
            <a:noFill/>
          </a:ln>
        </p:spPr>
        <p:txBody>
          <a:bodyPr lIns="0" tIns="0" rIns="0" bIns="0" anchor="b"/>
          <a:lstStyle>
            <a:lvl1pPr algn="r">
              <a:defRPr lang="en-US" sz="65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s-CL" dirty="0" smtClean="0"/>
              <a:t>Crédito por impuestos pagados en el exterior</a:t>
            </a:r>
            <a:endParaRPr lang="en-US" dirty="0"/>
          </a:p>
        </p:txBody>
      </p:sp>
      <p:sp>
        <p:nvSpPr>
          <p:cNvPr id="18" name="Slide Number Placeholder 5"/>
          <p:cNvSpPr>
            <a:spLocks noGrp="1"/>
          </p:cNvSpPr>
          <p:nvPr>
            <p:ph type="sldNum" sz="quarter" idx="12"/>
          </p:nvPr>
        </p:nvSpPr>
        <p:spPr>
          <a:xfrm>
            <a:off x="9169763" y="7236277"/>
            <a:ext cx="360000" cy="180000"/>
          </a:xfrm>
          <a:prstGeom prst="rect">
            <a:avLst/>
          </a:prstGeom>
          <a:noFill/>
          <a:ln>
            <a:noFill/>
          </a:ln>
        </p:spPr>
        <p:txBody>
          <a:bodyPr wrap="square" lIns="0" tIns="0" rIns="0" bIns="0" rtlCol="0" anchor="b">
            <a:noAutofit/>
          </a:bodyPr>
          <a:lstStyle>
            <a:lvl1pPr>
              <a:defRPr lang="es-CL" sz="650" smtClean="0">
                <a:latin typeface="Verdana" panose="020B0604030504040204" pitchFamily="34" charset="0"/>
                <a:ea typeface="Verdana" panose="020B0604030504040204" pitchFamily="34" charset="0"/>
                <a:cs typeface="Verdana" panose="020B0604030504040204" pitchFamily="34" charset="0"/>
              </a:defRPr>
            </a:lvl1pPr>
          </a:lstStyle>
          <a:p>
            <a:pPr algn="r">
              <a:spcBef>
                <a:spcPts val="600"/>
              </a:spcBef>
              <a:buSzPct val="100000"/>
              <a:buFont typeface="Arial"/>
              <a:buNone/>
            </a:pPr>
            <a:fld id="{D577A51B-9653-4DD9-AC43-5BC91BB69868}" type="slidenum">
              <a:rPr lang="es-CL" smtClean="0"/>
              <a:pPr algn="r">
                <a:spcBef>
                  <a:spcPts val="600"/>
                </a:spcBef>
                <a:buSzPct val="100000"/>
                <a:buFont typeface="Arial"/>
                <a:buNone/>
              </a:pPr>
              <a:t>‹Nº›</a:t>
            </a:fld>
            <a:endParaRPr lang="es-CL" dirty="0"/>
          </a:p>
        </p:txBody>
      </p:sp>
    </p:spTree>
    <p:extLst>
      <p:ext uri="{BB962C8B-B14F-4D97-AF65-F5344CB8AC3E}">
        <p14:creationId xmlns:p14="http://schemas.microsoft.com/office/powerpoint/2010/main" xmlns="" val="1122999144"/>
      </p:ext>
    </p:extLst>
  </p:cSld>
  <p:clrMapOvr>
    <a:masterClrMapping/>
  </p:clrMapOvr>
  <p:transition>
    <p:fade/>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obj" preserve="1">
  <p:cSld name="Contenido 3 Columnas">
    <p:spTree>
      <p:nvGrpSpPr>
        <p:cNvPr id="1" name=""/>
        <p:cNvGrpSpPr/>
        <p:nvPr/>
      </p:nvGrpSpPr>
      <p:grpSpPr>
        <a:xfrm>
          <a:off x="0" y="0"/>
          <a:ext cx="0" cy="0"/>
          <a:chOff x="0" y="0"/>
          <a:chExt cx="0" cy="0"/>
        </a:xfrm>
      </p:grpSpPr>
      <p:sp>
        <p:nvSpPr>
          <p:cNvPr id="2" name="Title 1"/>
          <p:cNvSpPr>
            <a:spLocks noGrp="1"/>
          </p:cNvSpPr>
          <p:nvPr>
            <p:ph type="title"/>
          </p:nvPr>
        </p:nvSpPr>
        <p:spPr>
          <a:xfrm>
            <a:off x="529200" y="564706"/>
            <a:ext cx="9000000" cy="1080000"/>
          </a:xfrm>
          <a:prstGeom prst="rect">
            <a:avLst/>
          </a:prstGeom>
        </p:spPr>
        <p:txBody>
          <a:bodyPr lIns="0" tIns="0" rIns="0" bIns="0" anchor="t">
            <a:noAutofit/>
          </a:bodyPr>
          <a:lstStyle>
            <a:lvl1pPr>
              <a:lnSpc>
                <a:spcPct val="100000"/>
              </a:lnSpc>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n-US" smtClean="0"/>
              <a:t>Click to edit Master title style</a:t>
            </a:r>
            <a:endParaRPr lang="es-CL"/>
          </a:p>
        </p:txBody>
      </p:sp>
      <p:sp>
        <p:nvSpPr>
          <p:cNvPr id="3" name="Content Placeholder 2"/>
          <p:cNvSpPr>
            <a:spLocks noGrp="1"/>
          </p:cNvSpPr>
          <p:nvPr>
            <p:ph idx="1"/>
          </p:nvPr>
        </p:nvSpPr>
        <p:spPr>
          <a:xfrm>
            <a:off x="529200" y="1798638"/>
            <a:ext cx="9000000" cy="5256212"/>
          </a:xfrm>
          <a:prstGeom prst="rect">
            <a:avLst/>
          </a:prstGeom>
        </p:spPr>
        <p:txBody>
          <a:bodyPr lIns="0" tIns="0" rIns="0" bIns="0" numCol="3" spcCol="180000">
            <a:noAutofit/>
          </a:bodyPr>
          <a:lstStyle>
            <a:lvl1pPr marL="0" indent="0">
              <a:lnSpc>
                <a:spcPct val="100000"/>
              </a:lnSpc>
              <a:spcBef>
                <a:spcPts val="0"/>
              </a:spcBef>
              <a:spcAft>
                <a:spcPts val="1200"/>
              </a:spcAft>
              <a:buNone/>
              <a:tabLst>
                <a:tab pos="6638925" algn="r"/>
              </a:tabLst>
              <a:defRPr sz="1200">
                <a:latin typeface="Verdana" panose="020B0604030504040204" pitchFamily="34" charset="0"/>
                <a:ea typeface="Verdana" panose="020B0604030504040204" pitchFamily="34" charset="0"/>
                <a:cs typeface="Verdana" panose="020B0604030504040204" pitchFamily="34" charset="0"/>
              </a:defRPr>
            </a:lvl1pPr>
            <a:lvl2pPr marL="18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2pPr>
            <a:lvl3pPr marL="36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3pPr>
            <a:lvl4pPr marL="54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4pPr>
            <a:lvl5pPr marL="72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s-CL" dirty="0"/>
          </a:p>
        </p:txBody>
      </p:sp>
      <p:sp>
        <p:nvSpPr>
          <p:cNvPr id="14" name="TextBox 13"/>
          <p:cNvSpPr txBox="1"/>
          <p:nvPr userDrawn="1"/>
        </p:nvSpPr>
        <p:spPr>
          <a:xfrm>
            <a:off x="528638" y="7236277"/>
            <a:ext cx="2087562" cy="180000"/>
          </a:xfrm>
          <a:prstGeom prst="rect">
            <a:avLst/>
          </a:prstGeom>
          <a:noFill/>
          <a:ln>
            <a:noFill/>
          </a:ln>
        </p:spPr>
        <p:txBody>
          <a:bodyPr wrap="square" lIns="0" tIns="0" rIns="0" bIns="0" rtlCol="0" anchor="b">
            <a:noAutofit/>
          </a:bodyPr>
          <a:lstStyle/>
          <a:p>
            <a:pPr marL="0" indent="0">
              <a:spcBef>
                <a:spcPts val="0"/>
              </a:spcBef>
              <a:spcAft>
                <a:spcPts val="300"/>
              </a:spcAft>
              <a:buSzPct val="100000"/>
              <a:buFont typeface="Arial"/>
              <a:buNone/>
            </a:pPr>
            <a:r>
              <a:rPr lang="en-US" sz="650" noProof="0" dirty="0" smtClean="0">
                <a:solidFill>
                  <a:schemeClr val="tx1"/>
                </a:solidFill>
                <a:latin typeface="Verdana" panose="020B0604030504040204" pitchFamily="34" charset="0"/>
                <a:ea typeface="Verdana" panose="020B0604030504040204" pitchFamily="34" charset="0"/>
                <a:cs typeface="Verdana" panose="020B0604030504040204" pitchFamily="34" charset="0"/>
              </a:rPr>
              <a:t>Deloitte</a:t>
            </a:r>
            <a:endParaRPr lang="en-US" sz="650" noProof="0"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sp>
        <p:nvSpPr>
          <p:cNvPr id="17" name="Footer Placeholder 4"/>
          <p:cNvSpPr>
            <a:spLocks noGrp="1"/>
          </p:cNvSpPr>
          <p:nvPr>
            <p:ph type="ftr" sz="quarter" idx="11"/>
          </p:nvPr>
        </p:nvSpPr>
        <p:spPr>
          <a:xfrm>
            <a:off x="2616932" y="7236277"/>
            <a:ext cx="6516000" cy="180000"/>
          </a:xfrm>
          <a:prstGeom prst="rect">
            <a:avLst/>
          </a:prstGeom>
          <a:noFill/>
          <a:ln>
            <a:noFill/>
          </a:ln>
        </p:spPr>
        <p:txBody>
          <a:bodyPr lIns="0" tIns="0" rIns="0" bIns="0" anchor="b"/>
          <a:lstStyle>
            <a:lvl1pPr algn="r">
              <a:defRPr lang="en-US" sz="65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s-CL" dirty="0" smtClean="0"/>
              <a:t>Crédito por impuestos pagados en el exterior</a:t>
            </a:r>
            <a:endParaRPr lang="en-US" dirty="0"/>
          </a:p>
        </p:txBody>
      </p:sp>
      <p:sp>
        <p:nvSpPr>
          <p:cNvPr id="18" name="Slide Number Placeholder 5"/>
          <p:cNvSpPr>
            <a:spLocks noGrp="1"/>
          </p:cNvSpPr>
          <p:nvPr>
            <p:ph type="sldNum" sz="quarter" idx="12"/>
          </p:nvPr>
        </p:nvSpPr>
        <p:spPr>
          <a:xfrm>
            <a:off x="9169763" y="7236277"/>
            <a:ext cx="360000" cy="180000"/>
          </a:xfrm>
          <a:prstGeom prst="rect">
            <a:avLst/>
          </a:prstGeom>
          <a:noFill/>
          <a:ln>
            <a:noFill/>
          </a:ln>
        </p:spPr>
        <p:txBody>
          <a:bodyPr wrap="square" lIns="0" tIns="0" rIns="0" bIns="0" rtlCol="0" anchor="b">
            <a:noAutofit/>
          </a:bodyPr>
          <a:lstStyle>
            <a:lvl1pPr>
              <a:defRPr lang="es-CL" sz="650" smtClean="0">
                <a:latin typeface="Verdana" panose="020B0604030504040204" pitchFamily="34" charset="0"/>
                <a:ea typeface="Verdana" panose="020B0604030504040204" pitchFamily="34" charset="0"/>
                <a:cs typeface="Verdana" panose="020B0604030504040204" pitchFamily="34" charset="0"/>
              </a:defRPr>
            </a:lvl1pPr>
          </a:lstStyle>
          <a:p>
            <a:pPr algn="r">
              <a:spcBef>
                <a:spcPts val="600"/>
              </a:spcBef>
              <a:buSzPct val="100000"/>
              <a:buFont typeface="Arial"/>
              <a:buNone/>
            </a:pPr>
            <a:fld id="{D577A51B-9653-4DD9-AC43-5BC91BB69868}" type="slidenum">
              <a:rPr lang="es-CL" smtClean="0"/>
              <a:pPr algn="r">
                <a:spcBef>
                  <a:spcPts val="600"/>
                </a:spcBef>
                <a:buSzPct val="100000"/>
                <a:buFont typeface="Arial"/>
                <a:buNone/>
              </a:pPr>
              <a:t>‹Nº›</a:t>
            </a:fld>
            <a:endParaRPr lang="es-CL" dirty="0"/>
          </a:p>
        </p:txBody>
      </p:sp>
    </p:spTree>
    <p:extLst>
      <p:ext uri="{BB962C8B-B14F-4D97-AF65-F5344CB8AC3E}">
        <p14:creationId xmlns:p14="http://schemas.microsoft.com/office/powerpoint/2010/main" xmlns="" val="640740184"/>
      </p:ext>
    </p:extLst>
  </p:cSld>
  <p:clrMapOvr>
    <a:masterClrMapping/>
  </p:clrMapOvr>
  <p:transition>
    <p:fade/>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reserve="1">
  <p:cSld name="Contenido 4 Columnas">
    <p:spTree>
      <p:nvGrpSpPr>
        <p:cNvPr id="1" name=""/>
        <p:cNvGrpSpPr/>
        <p:nvPr/>
      </p:nvGrpSpPr>
      <p:grpSpPr>
        <a:xfrm>
          <a:off x="0" y="0"/>
          <a:ext cx="0" cy="0"/>
          <a:chOff x="0" y="0"/>
          <a:chExt cx="0" cy="0"/>
        </a:xfrm>
      </p:grpSpPr>
      <p:sp>
        <p:nvSpPr>
          <p:cNvPr id="2" name="Title 1"/>
          <p:cNvSpPr>
            <a:spLocks noGrp="1"/>
          </p:cNvSpPr>
          <p:nvPr>
            <p:ph type="title"/>
          </p:nvPr>
        </p:nvSpPr>
        <p:spPr>
          <a:xfrm>
            <a:off x="529200" y="564706"/>
            <a:ext cx="9000000" cy="1080000"/>
          </a:xfrm>
          <a:prstGeom prst="rect">
            <a:avLst/>
          </a:prstGeom>
        </p:spPr>
        <p:txBody>
          <a:bodyPr lIns="0" tIns="0" rIns="0" bIns="0" anchor="t">
            <a:noAutofit/>
          </a:bodyPr>
          <a:lstStyle>
            <a:lvl1pPr>
              <a:lnSpc>
                <a:spcPct val="100000"/>
              </a:lnSpc>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n-US" smtClean="0"/>
              <a:t>Click to edit Master title style</a:t>
            </a:r>
            <a:endParaRPr lang="es-CL"/>
          </a:p>
        </p:txBody>
      </p:sp>
      <p:sp>
        <p:nvSpPr>
          <p:cNvPr id="3" name="Content Placeholder 2"/>
          <p:cNvSpPr>
            <a:spLocks noGrp="1"/>
          </p:cNvSpPr>
          <p:nvPr>
            <p:ph idx="1"/>
          </p:nvPr>
        </p:nvSpPr>
        <p:spPr>
          <a:xfrm>
            <a:off x="529200" y="1798638"/>
            <a:ext cx="9000000" cy="5256212"/>
          </a:xfrm>
          <a:prstGeom prst="rect">
            <a:avLst/>
          </a:prstGeom>
        </p:spPr>
        <p:txBody>
          <a:bodyPr lIns="0" tIns="0" rIns="0" bIns="0" numCol="4" spcCol="216000">
            <a:noAutofit/>
          </a:bodyPr>
          <a:lstStyle>
            <a:lvl1pPr marL="0" indent="0">
              <a:lnSpc>
                <a:spcPct val="100000"/>
              </a:lnSpc>
              <a:spcBef>
                <a:spcPts val="0"/>
              </a:spcBef>
              <a:spcAft>
                <a:spcPts val="1200"/>
              </a:spcAft>
              <a:buNone/>
              <a:tabLst>
                <a:tab pos="6638925" algn="r"/>
              </a:tabLst>
              <a:defRPr sz="1200">
                <a:latin typeface="Verdana" panose="020B0604030504040204" pitchFamily="34" charset="0"/>
                <a:ea typeface="Verdana" panose="020B0604030504040204" pitchFamily="34" charset="0"/>
                <a:cs typeface="Verdana" panose="020B0604030504040204" pitchFamily="34" charset="0"/>
              </a:defRPr>
            </a:lvl1pPr>
            <a:lvl2pPr marL="18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2pPr>
            <a:lvl3pPr marL="36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3pPr>
            <a:lvl4pPr marL="54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4pPr>
            <a:lvl5pPr marL="720000" indent="-180000">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s-CL" dirty="0"/>
          </a:p>
        </p:txBody>
      </p:sp>
      <p:sp>
        <p:nvSpPr>
          <p:cNvPr id="14" name="TextBox 13"/>
          <p:cNvSpPr txBox="1"/>
          <p:nvPr userDrawn="1"/>
        </p:nvSpPr>
        <p:spPr>
          <a:xfrm>
            <a:off x="528638" y="7236277"/>
            <a:ext cx="2087562" cy="180000"/>
          </a:xfrm>
          <a:prstGeom prst="rect">
            <a:avLst/>
          </a:prstGeom>
          <a:noFill/>
          <a:ln>
            <a:noFill/>
          </a:ln>
        </p:spPr>
        <p:txBody>
          <a:bodyPr wrap="square" lIns="0" tIns="0" rIns="0" bIns="0" rtlCol="0" anchor="b">
            <a:noAutofit/>
          </a:bodyPr>
          <a:lstStyle/>
          <a:p>
            <a:pPr marL="0" indent="0">
              <a:spcBef>
                <a:spcPts val="0"/>
              </a:spcBef>
              <a:spcAft>
                <a:spcPts val="300"/>
              </a:spcAft>
              <a:buSzPct val="100000"/>
              <a:buFont typeface="Arial"/>
              <a:buNone/>
            </a:pPr>
            <a:r>
              <a:rPr lang="en-US" sz="650" noProof="0" dirty="0" smtClean="0">
                <a:solidFill>
                  <a:schemeClr val="tx1"/>
                </a:solidFill>
                <a:latin typeface="Verdana" panose="020B0604030504040204" pitchFamily="34" charset="0"/>
                <a:ea typeface="Verdana" panose="020B0604030504040204" pitchFamily="34" charset="0"/>
                <a:cs typeface="Verdana" panose="020B0604030504040204" pitchFamily="34" charset="0"/>
              </a:rPr>
              <a:t>Deloitte</a:t>
            </a:r>
            <a:endParaRPr lang="en-US" sz="650" noProof="0"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sp>
        <p:nvSpPr>
          <p:cNvPr id="17" name="Footer Placeholder 4"/>
          <p:cNvSpPr>
            <a:spLocks noGrp="1"/>
          </p:cNvSpPr>
          <p:nvPr>
            <p:ph type="ftr" sz="quarter" idx="11"/>
          </p:nvPr>
        </p:nvSpPr>
        <p:spPr>
          <a:xfrm>
            <a:off x="2616932" y="7236277"/>
            <a:ext cx="6516000" cy="180000"/>
          </a:xfrm>
          <a:prstGeom prst="rect">
            <a:avLst/>
          </a:prstGeom>
          <a:noFill/>
          <a:ln>
            <a:noFill/>
          </a:ln>
        </p:spPr>
        <p:txBody>
          <a:bodyPr lIns="0" tIns="0" rIns="0" bIns="0" anchor="b"/>
          <a:lstStyle>
            <a:lvl1pPr algn="r">
              <a:defRPr lang="en-US" sz="65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s-CL" dirty="0" smtClean="0"/>
              <a:t>Crédito por impuestos pagados en el exterior</a:t>
            </a:r>
            <a:endParaRPr lang="en-US" dirty="0"/>
          </a:p>
        </p:txBody>
      </p:sp>
      <p:sp>
        <p:nvSpPr>
          <p:cNvPr id="18" name="Slide Number Placeholder 5"/>
          <p:cNvSpPr>
            <a:spLocks noGrp="1"/>
          </p:cNvSpPr>
          <p:nvPr>
            <p:ph type="sldNum" sz="quarter" idx="12"/>
          </p:nvPr>
        </p:nvSpPr>
        <p:spPr>
          <a:xfrm>
            <a:off x="9169763" y="7236277"/>
            <a:ext cx="360000" cy="180000"/>
          </a:xfrm>
          <a:prstGeom prst="rect">
            <a:avLst/>
          </a:prstGeom>
          <a:noFill/>
          <a:ln>
            <a:noFill/>
          </a:ln>
        </p:spPr>
        <p:txBody>
          <a:bodyPr wrap="square" lIns="0" tIns="0" rIns="0" bIns="0" rtlCol="0" anchor="b">
            <a:noAutofit/>
          </a:bodyPr>
          <a:lstStyle>
            <a:lvl1pPr>
              <a:defRPr lang="es-CL" sz="650" smtClean="0">
                <a:latin typeface="Verdana" panose="020B0604030504040204" pitchFamily="34" charset="0"/>
                <a:ea typeface="Verdana" panose="020B0604030504040204" pitchFamily="34" charset="0"/>
                <a:cs typeface="Verdana" panose="020B0604030504040204" pitchFamily="34" charset="0"/>
              </a:defRPr>
            </a:lvl1pPr>
          </a:lstStyle>
          <a:p>
            <a:pPr algn="r">
              <a:spcBef>
                <a:spcPts val="600"/>
              </a:spcBef>
              <a:buSzPct val="100000"/>
              <a:buFont typeface="Arial"/>
              <a:buNone/>
            </a:pPr>
            <a:fld id="{D577A51B-9653-4DD9-AC43-5BC91BB69868}" type="slidenum">
              <a:rPr lang="es-CL" smtClean="0"/>
              <a:pPr algn="r">
                <a:spcBef>
                  <a:spcPts val="600"/>
                </a:spcBef>
                <a:buSzPct val="100000"/>
                <a:buFont typeface="Arial"/>
                <a:buNone/>
              </a:pPr>
              <a:t>‹Nº›</a:t>
            </a:fld>
            <a:endParaRPr lang="es-CL" dirty="0"/>
          </a:p>
        </p:txBody>
      </p:sp>
    </p:spTree>
    <p:extLst>
      <p:ext uri="{BB962C8B-B14F-4D97-AF65-F5344CB8AC3E}">
        <p14:creationId xmlns:p14="http://schemas.microsoft.com/office/powerpoint/2010/main" xmlns="" val="2576594279"/>
      </p:ext>
    </p:extLst>
  </p:cSld>
  <p:clrMapOvr>
    <a:masterClrMapping/>
  </p:clrMapOvr>
  <p:transition>
    <p:fade/>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obj" preserve="1">
  <p:cSld name="Currículum">
    <p:spTree>
      <p:nvGrpSpPr>
        <p:cNvPr id="1" name=""/>
        <p:cNvGrpSpPr/>
        <p:nvPr/>
      </p:nvGrpSpPr>
      <p:grpSpPr>
        <a:xfrm>
          <a:off x="0" y="0"/>
          <a:ext cx="0" cy="0"/>
          <a:chOff x="0" y="0"/>
          <a:chExt cx="0" cy="0"/>
        </a:xfrm>
      </p:grpSpPr>
      <p:sp>
        <p:nvSpPr>
          <p:cNvPr id="2" name="Title 1"/>
          <p:cNvSpPr>
            <a:spLocks noGrp="1"/>
          </p:cNvSpPr>
          <p:nvPr>
            <p:ph type="title"/>
          </p:nvPr>
        </p:nvSpPr>
        <p:spPr>
          <a:xfrm>
            <a:off x="529200" y="564706"/>
            <a:ext cx="9000000" cy="1080000"/>
          </a:xfrm>
          <a:prstGeom prst="rect">
            <a:avLst/>
          </a:prstGeom>
        </p:spPr>
        <p:txBody>
          <a:bodyPr lIns="0" tIns="0" rIns="0" bIns="0" anchor="t">
            <a:noAutofit/>
          </a:bodyPr>
          <a:lstStyle>
            <a:lvl1pPr>
              <a:lnSpc>
                <a:spcPct val="100000"/>
              </a:lnSpc>
              <a:defRPr sz="200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n-US" smtClean="0"/>
              <a:t>Click to edit Master title style</a:t>
            </a:r>
            <a:endParaRPr lang="es-CL"/>
          </a:p>
        </p:txBody>
      </p:sp>
      <p:sp>
        <p:nvSpPr>
          <p:cNvPr id="3" name="Content Placeholder 2"/>
          <p:cNvSpPr>
            <a:spLocks noGrp="1"/>
          </p:cNvSpPr>
          <p:nvPr>
            <p:ph idx="1"/>
          </p:nvPr>
        </p:nvSpPr>
        <p:spPr>
          <a:xfrm>
            <a:off x="2833688" y="1798638"/>
            <a:ext cx="6695512" cy="5256212"/>
          </a:xfrm>
          <a:prstGeom prst="rect">
            <a:avLst/>
          </a:prstGeom>
        </p:spPr>
        <p:txBody>
          <a:bodyPr lIns="0" tIns="0" rIns="0" bIns="0" numCol="3" spcCol="180000">
            <a:noAutofit/>
          </a:bodyPr>
          <a:lstStyle>
            <a:lvl1pPr marL="0" indent="0">
              <a:lnSpc>
                <a:spcPct val="100000"/>
              </a:lnSpc>
              <a:spcBef>
                <a:spcPts val="0"/>
              </a:spcBef>
              <a:spcAft>
                <a:spcPts val="1200"/>
              </a:spcAft>
              <a:buNone/>
              <a:tabLst>
                <a:tab pos="6638925" algn="r"/>
              </a:tabLst>
              <a:defRPr sz="1100">
                <a:latin typeface="Verdana" panose="020B0604030504040204" pitchFamily="34" charset="0"/>
                <a:ea typeface="Verdana" panose="020B0604030504040204" pitchFamily="34" charset="0"/>
                <a:cs typeface="Verdana" panose="020B0604030504040204" pitchFamily="34" charset="0"/>
              </a:defRPr>
            </a:lvl1pPr>
            <a:lvl2pPr marL="180000" indent="-180000">
              <a:lnSpc>
                <a:spcPct val="100000"/>
              </a:lnSpc>
              <a:spcBef>
                <a:spcPts val="0"/>
              </a:spcBef>
              <a:spcAft>
                <a:spcPts val="1200"/>
              </a:spcAft>
              <a:buFont typeface="Arial" panose="020B0604020202020204" pitchFamily="34" charset="0"/>
              <a:buChar char="•"/>
              <a:tabLst>
                <a:tab pos="6638925" algn="r"/>
              </a:tabLst>
              <a:defRPr sz="1100">
                <a:latin typeface="Verdana" panose="020B0604030504040204" pitchFamily="34" charset="0"/>
                <a:ea typeface="Verdana" panose="020B0604030504040204" pitchFamily="34" charset="0"/>
                <a:cs typeface="Verdana" panose="020B0604030504040204" pitchFamily="34" charset="0"/>
              </a:defRPr>
            </a:lvl2pPr>
            <a:lvl3pPr marL="360000" indent="-180000">
              <a:lnSpc>
                <a:spcPct val="100000"/>
              </a:lnSpc>
              <a:spcBef>
                <a:spcPts val="0"/>
              </a:spcBef>
              <a:spcAft>
                <a:spcPts val="1200"/>
              </a:spcAft>
              <a:buFont typeface="Arial" panose="020B0604020202020204" pitchFamily="34" charset="0"/>
              <a:buChar char="˗"/>
              <a:tabLst>
                <a:tab pos="6638925" algn="r"/>
              </a:tabLst>
              <a:defRPr sz="1100">
                <a:latin typeface="Verdana" panose="020B0604030504040204" pitchFamily="34" charset="0"/>
                <a:ea typeface="Verdana" panose="020B0604030504040204" pitchFamily="34" charset="0"/>
                <a:cs typeface="Verdana" panose="020B0604030504040204" pitchFamily="34" charset="0"/>
              </a:defRPr>
            </a:lvl3pPr>
            <a:lvl4pPr marL="540000" indent="-180000">
              <a:lnSpc>
                <a:spcPct val="100000"/>
              </a:lnSpc>
              <a:spcBef>
                <a:spcPts val="0"/>
              </a:spcBef>
              <a:spcAft>
                <a:spcPts val="1200"/>
              </a:spcAft>
              <a:buFont typeface="Arial" panose="020B0604020202020204" pitchFamily="34" charset="0"/>
              <a:buChar char="˗"/>
              <a:tabLst>
                <a:tab pos="6638925" algn="r"/>
              </a:tabLst>
              <a:defRPr sz="1100">
                <a:latin typeface="Verdana" panose="020B0604030504040204" pitchFamily="34" charset="0"/>
                <a:ea typeface="Verdana" panose="020B0604030504040204" pitchFamily="34" charset="0"/>
                <a:cs typeface="Verdana" panose="020B0604030504040204" pitchFamily="34" charset="0"/>
              </a:defRPr>
            </a:lvl4pPr>
            <a:lvl5pPr marL="720000" indent="-180000">
              <a:lnSpc>
                <a:spcPct val="100000"/>
              </a:lnSpc>
              <a:spcBef>
                <a:spcPts val="0"/>
              </a:spcBef>
              <a:spcAft>
                <a:spcPts val="1200"/>
              </a:spcAft>
              <a:buFont typeface="Arial" panose="020B0604020202020204" pitchFamily="34" charset="0"/>
              <a:buChar char="˗"/>
              <a:tabLst>
                <a:tab pos="6638925" algn="r"/>
              </a:tabLst>
              <a:defRPr sz="1100">
                <a:latin typeface="Verdana" panose="020B0604030504040204" pitchFamily="34" charset="0"/>
                <a:ea typeface="Verdana" panose="020B0604030504040204" pitchFamily="34" charset="0"/>
                <a:cs typeface="Verdana" panose="020B060403050404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s-CL" dirty="0"/>
          </a:p>
        </p:txBody>
      </p:sp>
      <p:sp>
        <p:nvSpPr>
          <p:cNvPr id="14" name="TextBox 13"/>
          <p:cNvSpPr txBox="1"/>
          <p:nvPr userDrawn="1"/>
        </p:nvSpPr>
        <p:spPr>
          <a:xfrm>
            <a:off x="528638" y="7236277"/>
            <a:ext cx="2087562" cy="180000"/>
          </a:xfrm>
          <a:prstGeom prst="rect">
            <a:avLst/>
          </a:prstGeom>
          <a:noFill/>
          <a:ln>
            <a:noFill/>
          </a:ln>
        </p:spPr>
        <p:txBody>
          <a:bodyPr wrap="square" lIns="0" tIns="0" rIns="0" bIns="0" rtlCol="0" anchor="b">
            <a:noAutofit/>
          </a:bodyPr>
          <a:lstStyle/>
          <a:p>
            <a:pPr marL="0" indent="0">
              <a:spcBef>
                <a:spcPts val="0"/>
              </a:spcBef>
              <a:spcAft>
                <a:spcPts val="300"/>
              </a:spcAft>
              <a:buSzPct val="100000"/>
              <a:buFont typeface="Arial"/>
              <a:buNone/>
            </a:pPr>
            <a:r>
              <a:rPr lang="en-US" sz="650" noProof="0" dirty="0" smtClean="0">
                <a:solidFill>
                  <a:schemeClr val="tx1"/>
                </a:solidFill>
                <a:latin typeface="Verdana" panose="020B0604030504040204" pitchFamily="34" charset="0"/>
                <a:ea typeface="Verdana" panose="020B0604030504040204" pitchFamily="34" charset="0"/>
                <a:cs typeface="Verdana" panose="020B0604030504040204" pitchFamily="34" charset="0"/>
              </a:rPr>
              <a:t>Deloitte</a:t>
            </a:r>
            <a:endParaRPr lang="en-US" sz="650" noProof="0"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sp>
        <p:nvSpPr>
          <p:cNvPr id="17" name="Footer Placeholder 4"/>
          <p:cNvSpPr>
            <a:spLocks noGrp="1"/>
          </p:cNvSpPr>
          <p:nvPr>
            <p:ph type="ftr" sz="quarter" idx="11"/>
          </p:nvPr>
        </p:nvSpPr>
        <p:spPr>
          <a:xfrm>
            <a:off x="2616932" y="7236277"/>
            <a:ext cx="6516000" cy="180000"/>
          </a:xfrm>
          <a:prstGeom prst="rect">
            <a:avLst/>
          </a:prstGeom>
          <a:noFill/>
          <a:ln>
            <a:noFill/>
          </a:ln>
        </p:spPr>
        <p:txBody>
          <a:bodyPr lIns="0" tIns="0" rIns="0" bIns="0" anchor="b"/>
          <a:lstStyle>
            <a:lvl1pPr algn="r">
              <a:defRPr lang="en-US" sz="65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s-CL" dirty="0" smtClean="0"/>
              <a:t>Crédito por impuestos pagados en el exterior</a:t>
            </a:r>
            <a:endParaRPr lang="en-US" dirty="0"/>
          </a:p>
        </p:txBody>
      </p:sp>
      <p:sp>
        <p:nvSpPr>
          <p:cNvPr id="18" name="Slide Number Placeholder 5"/>
          <p:cNvSpPr>
            <a:spLocks noGrp="1"/>
          </p:cNvSpPr>
          <p:nvPr>
            <p:ph type="sldNum" sz="quarter" idx="12"/>
          </p:nvPr>
        </p:nvSpPr>
        <p:spPr>
          <a:xfrm>
            <a:off x="9169763" y="7236277"/>
            <a:ext cx="360000" cy="180000"/>
          </a:xfrm>
          <a:prstGeom prst="rect">
            <a:avLst/>
          </a:prstGeom>
          <a:noFill/>
          <a:ln>
            <a:noFill/>
          </a:ln>
        </p:spPr>
        <p:txBody>
          <a:bodyPr wrap="square" lIns="0" tIns="0" rIns="0" bIns="0" rtlCol="0" anchor="b">
            <a:noAutofit/>
          </a:bodyPr>
          <a:lstStyle>
            <a:lvl1pPr>
              <a:defRPr lang="es-CL" sz="650" smtClean="0">
                <a:latin typeface="Verdana" panose="020B0604030504040204" pitchFamily="34" charset="0"/>
                <a:ea typeface="Verdana" panose="020B0604030504040204" pitchFamily="34" charset="0"/>
                <a:cs typeface="Verdana" panose="020B0604030504040204" pitchFamily="34" charset="0"/>
              </a:defRPr>
            </a:lvl1pPr>
          </a:lstStyle>
          <a:p>
            <a:pPr algn="r">
              <a:spcBef>
                <a:spcPts val="600"/>
              </a:spcBef>
              <a:buSzPct val="100000"/>
              <a:buFont typeface="Arial"/>
              <a:buNone/>
            </a:pPr>
            <a:fld id="{D577A51B-9653-4DD9-AC43-5BC91BB69868}" type="slidenum">
              <a:rPr lang="es-CL" smtClean="0"/>
              <a:pPr algn="r">
                <a:spcBef>
                  <a:spcPts val="600"/>
                </a:spcBef>
                <a:buSzPct val="100000"/>
                <a:buFont typeface="Arial"/>
                <a:buNone/>
              </a:pPr>
              <a:t>‹Nº›</a:t>
            </a:fld>
            <a:endParaRPr lang="es-CL" dirty="0"/>
          </a:p>
        </p:txBody>
      </p:sp>
      <p:sp>
        <p:nvSpPr>
          <p:cNvPr id="7" name="Content Placeholder 2"/>
          <p:cNvSpPr>
            <a:spLocks noGrp="1"/>
          </p:cNvSpPr>
          <p:nvPr>
            <p:ph idx="13"/>
          </p:nvPr>
        </p:nvSpPr>
        <p:spPr>
          <a:xfrm>
            <a:off x="524685" y="3886200"/>
            <a:ext cx="2088000" cy="1044215"/>
          </a:xfrm>
          <a:prstGeom prst="rect">
            <a:avLst/>
          </a:prstGeom>
        </p:spPr>
        <p:txBody>
          <a:bodyPr lIns="0" tIns="0" rIns="0" bIns="0" numCol="1" spcCol="180000">
            <a:noAutofit/>
          </a:bodyPr>
          <a:lstStyle>
            <a:lvl1pPr marL="0" indent="0" algn="l">
              <a:lnSpc>
                <a:spcPct val="100000"/>
              </a:lnSpc>
              <a:spcBef>
                <a:spcPts val="0"/>
              </a:spcBef>
              <a:spcAft>
                <a:spcPts val="1200"/>
              </a:spcAft>
              <a:buNone/>
              <a:tabLst>
                <a:tab pos="6638925" algn="r"/>
              </a:tabLst>
              <a:defRPr sz="1200" b="1">
                <a:latin typeface="Verdana" panose="020B0604030504040204" pitchFamily="34" charset="0"/>
                <a:ea typeface="Verdana" panose="020B0604030504040204" pitchFamily="34" charset="0"/>
                <a:cs typeface="Verdana" panose="020B0604030504040204" pitchFamily="34" charset="0"/>
              </a:defRPr>
            </a:lvl1pPr>
            <a:lvl2pPr marL="180000" indent="-180000" algn="l">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2pPr>
            <a:lvl3pPr marL="360000" indent="-180000" algn="l">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3pPr>
            <a:lvl4pPr marL="540000" indent="-180000" algn="l">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4pPr>
            <a:lvl5pPr marL="720000" indent="-180000" algn="l">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5pPr>
          </a:lstStyle>
          <a:p>
            <a:pPr lvl="0"/>
            <a:r>
              <a:rPr lang="en-US" dirty="0" smtClean="0"/>
              <a:t>Click to edit Master text styles</a:t>
            </a:r>
            <a:endParaRPr lang="es-CL" dirty="0"/>
          </a:p>
        </p:txBody>
      </p:sp>
      <p:sp>
        <p:nvSpPr>
          <p:cNvPr id="8" name="Content Placeholder 2"/>
          <p:cNvSpPr>
            <a:spLocks noGrp="1"/>
          </p:cNvSpPr>
          <p:nvPr>
            <p:ph idx="14"/>
          </p:nvPr>
        </p:nvSpPr>
        <p:spPr>
          <a:xfrm>
            <a:off x="519484" y="5973763"/>
            <a:ext cx="2088000" cy="522107"/>
          </a:xfrm>
          <a:prstGeom prst="rect">
            <a:avLst/>
          </a:prstGeom>
        </p:spPr>
        <p:txBody>
          <a:bodyPr lIns="0" tIns="0" rIns="0" bIns="0" numCol="1" spcCol="180000">
            <a:noAutofit/>
          </a:bodyPr>
          <a:lstStyle>
            <a:lvl1pPr marL="0" indent="0" algn="l">
              <a:lnSpc>
                <a:spcPct val="100000"/>
              </a:lnSpc>
              <a:spcBef>
                <a:spcPts val="0"/>
              </a:spcBef>
              <a:spcAft>
                <a:spcPts val="1200"/>
              </a:spcAft>
              <a:buNone/>
              <a:tabLst>
                <a:tab pos="6638925" algn="r"/>
              </a:tabLst>
              <a:defRPr sz="900" b="0">
                <a:latin typeface="Verdana" panose="020B0604030504040204" pitchFamily="34" charset="0"/>
                <a:ea typeface="Verdana" panose="020B0604030504040204" pitchFamily="34" charset="0"/>
                <a:cs typeface="Verdana" panose="020B0604030504040204" pitchFamily="34" charset="0"/>
              </a:defRPr>
            </a:lvl1pPr>
            <a:lvl2pPr marL="180000" indent="-180000" algn="l">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2pPr>
            <a:lvl3pPr marL="360000" indent="-180000" algn="l">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3pPr>
            <a:lvl4pPr marL="540000" indent="-180000" algn="l">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4pPr>
            <a:lvl5pPr marL="720000" indent="-180000" algn="l">
              <a:lnSpc>
                <a:spcPct val="100000"/>
              </a:lnSpc>
              <a:spcBef>
                <a:spcPts val="0"/>
              </a:spcBef>
              <a:spcAft>
                <a:spcPts val="1200"/>
              </a:spcAft>
              <a:buFont typeface="Arial" panose="020B0604020202020204" pitchFamily="34" charset="0"/>
              <a:buChar char="˗"/>
              <a:tabLst>
                <a:tab pos="6638925" algn="r"/>
              </a:tabLst>
              <a:defRPr sz="1200">
                <a:latin typeface="Verdana" panose="020B0604030504040204" pitchFamily="34" charset="0"/>
                <a:ea typeface="Verdana" panose="020B0604030504040204" pitchFamily="34" charset="0"/>
                <a:cs typeface="Verdana" panose="020B0604030504040204" pitchFamily="34" charset="0"/>
              </a:defRPr>
            </a:lvl5pPr>
          </a:lstStyle>
          <a:p>
            <a:pPr lvl="0"/>
            <a:r>
              <a:rPr lang="en-US" dirty="0" smtClean="0"/>
              <a:t>Click to edit Master text styles</a:t>
            </a:r>
            <a:endParaRPr lang="es-CL" dirty="0"/>
          </a:p>
        </p:txBody>
      </p:sp>
    </p:spTree>
    <p:extLst>
      <p:ext uri="{BB962C8B-B14F-4D97-AF65-F5344CB8AC3E}">
        <p14:creationId xmlns:p14="http://schemas.microsoft.com/office/powerpoint/2010/main" xmlns="" val="3906290118"/>
      </p:ext>
    </p:extLst>
  </p:cSld>
  <p:clrMapOvr>
    <a:masterClrMapping/>
  </p:clrMapOvr>
  <p:transition>
    <p:fade/>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Contratapa blanca">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558676830"/>
      </p:ext>
    </p:extLst>
  </p:cSld>
  <p:clrMapOvr>
    <a:masterClrMapping/>
  </p:clrMapOvr>
  <p:transition>
    <p:fade/>
  </p:transition>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blank" preserve="1">
  <p:cSld name="Contratapa negra">
    <p:bg>
      <p:bgPr>
        <a:solidFill>
          <a:schemeClr val="tx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251074440"/>
      </p:ext>
    </p:extLst>
  </p:cSld>
  <p:clrMapOvr>
    <a:masterClrMapping/>
  </p:clrMapOvr>
  <p:transition>
    <p:fade/>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Deloitte Contratapa">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493297274"/>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10058400" cy="7772400"/>
            <a:chOff x="0" y="0"/>
            <a:chExt cx="5760" cy="4320"/>
          </a:xfrm>
        </p:grpSpPr>
        <p:sp>
          <p:nvSpPr>
            <p:cNvPr id="5" name="Rectangle 3">
              <a:extLst>
                <a:ext uri="{FF2B5EF4-FFF2-40B4-BE49-F238E27FC236}">
                  <a16:creationId xmlns:a16="http://schemas.microsoft.com/office/drawing/2014/main" xmlns="" id="{AD2BA2AA-1698-4A71-A5A9-A9301E93E8C5}"/>
                </a:ext>
              </a:extLst>
            </p:cNvPr>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1005840" fontAlgn="base">
                <a:spcBef>
                  <a:spcPct val="0"/>
                </a:spcBef>
                <a:spcAft>
                  <a:spcPct val="0"/>
                </a:spcAft>
                <a:defRPr/>
              </a:pPr>
              <a:endParaRPr lang="es-CL" sz="2640">
                <a:solidFill>
                  <a:srgbClr val="000000"/>
                </a:solidFill>
                <a:latin typeface="Times New Roman" panose="02020603050405020304" pitchFamily="18" charset="0"/>
              </a:endParaRPr>
            </a:p>
          </p:txBody>
        </p:sp>
        <p:sp>
          <p:nvSpPr>
            <p:cNvPr id="6" name="Rectangle 4">
              <a:extLst>
                <a:ext uri="{FF2B5EF4-FFF2-40B4-BE49-F238E27FC236}">
                  <a16:creationId xmlns:a16="http://schemas.microsoft.com/office/drawing/2014/main" xmlns="" id="{12DC300C-4F9A-441A-BCCD-60E31269195E}"/>
                </a:ext>
              </a:extLst>
            </p:cNvPr>
            <p:cNvSpPr>
              <a:spLocks noChangeArrowheads="1"/>
            </p:cNvSpPr>
            <p:nvPr/>
          </p:nvSpPr>
          <p:spPr bwMode="hidden">
            <a:xfrm>
              <a:off x="1081" y="1065"/>
              <a:ext cx="4679" cy="1596"/>
            </a:xfrm>
            <a:prstGeom prst="rect">
              <a:avLst/>
            </a:prstGeom>
            <a:solidFill>
              <a:schemeClr val="bg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005840" fontAlgn="base">
                <a:spcBef>
                  <a:spcPct val="0"/>
                </a:spcBef>
                <a:spcAft>
                  <a:spcPct val="0"/>
                </a:spcAft>
                <a:defRPr/>
              </a:pPr>
              <a:endParaRPr lang="es-CL" sz="2640">
                <a:solidFill>
                  <a:srgbClr val="000000"/>
                </a:solidFill>
                <a:latin typeface="Times New Roman" panose="02020603050405020304" pitchFamily="18" charset="0"/>
              </a:endParaRPr>
            </a:p>
          </p:txBody>
        </p:sp>
        <p:grpSp>
          <p:nvGrpSpPr>
            <p:cNvPr id="7" name="Group 5"/>
            <p:cNvGrpSpPr>
              <a:grpSpLocks/>
            </p:cNvGrpSpPr>
            <p:nvPr/>
          </p:nvGrpSpPr>
          <p:grpSpPr bwMode="auto">
            <a:xfrm>
              <a:off x="0" y="672"/>
              <a:ext cx="1806" cy="1989"/>
              <a:chOff x="0" y="672"/>
              <a:chExt cx="1806" cy="1989"/>
            </a:xfrm>
          </p:grpSpPr>
          <p:sp>
            <p:nvSpPr>
              <p:cNvPr id="8" name="Rectangle 6">
                <a:extLst>
                  <a:ext uri="{FF2B5EF4-FFF2-40B4-BE49-F238E27FC236}">
                    <a16:creationId xmlns:a16="http://schemas.microsoft.com/office/drawing/2014/main" xmlns="" id="{DE297596-4543-4401-A4B9-3783354CB72D}"/>
                  </a:ext>
                </a:extLst>
              </p:cNvPr>
              <p:cNvSpPr>
                <a:spLocks noChangeArrowheads="1"/>
              </p:cNvSpPr>
              <p:nvPr userDrawn="1"/>
            </p:nvSpPr>
            <p:spPr bwMode="auto">
              <a:xfrm>
                <a:off x="361" y="2257"/>
                <a:ext cx="363" cy="404"/>
              </a:xfrm>
              <a:prstGeom prst="rect">
                <a:avLst/>
              </a:prstGeom>
              <a:solidFill>
                <a:schemeClr val="accent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005840" fontAlgn="base">
                  <a:spcBef>
                    <a:spcPct val="0"/>
                  </a:spcBef>
                  <a:spcAft>
                    <a:spcPct val="0"/>
                  </a:spcAft>
                  <a:defRPr/>
                </a:pPr>
                <a:endParaRPr lang="es-CL" sz="2640">
                  <a:solidFill>
                    <a:srgbClr val="000000"/>
                  </a:solidFill>
                  <a:latin typeface="Times New Roman" panose="02020603050405020304" pitchFamily="18" charset="0"/>
                </a:endParaRPr>
              </a:p>
            </p:txBody>
          </p:sp>
          <p:sp>
            <p:nvSpPr>
              <p:cNvPr id="9" name="Rectangle 7">
                <a:extLst>
                  <a:ext uri="{FF2B5EF4-FFF2-40B4-BE49-F238E27FC236}">
                    <a16:creationId xmlns:a16="http://schemas.microsoft.com/office/drawing/2014/main" xmlns="" id="{F792A5D0-554F-435A-A4F2-4729A4A1B94C}"/>
                  </a:ext>
                </a:extLst>
              </p:cNvPr>
              <p:cNvSpPr>
                <a:spLocks noChangeArrowheads="1"/>
              </p:cNvSpPr>
              <p:nvPr userDrawn="1"/>
            </p:nvSpPr>
            <p:spPr bwMode="auto">
              <a:xfrm>
                <a:off x="1081" y="1065"/>
                <a:ext cx="362" cy="405"/>
              </a:xfrm>
              <a:prstGeom prst="rect">
                <a:avLst/>
              </a:prstGeom>
              <a:solidFill>
                <a:schemeClr val="folHlink"/>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005840" fontAlgn="base">
                  <a:spcBef>
                    <a:spcPct val="0"/>
                  </a:spcBef>
                  <a:spcAft>
                    <a:spcPct val="0"/>
                  </a:spcAft>
                  <a:defRPr/>
                </a:pPr>
                <a:endParaRPr lang="es-CL" sz="2640">
                  <a:solidFill>
                    <a:srgbClr val="000000"/>
                  </a:solidFill>
                  <a:latin typeface="Times New Roman" panose="02020603050405020304" pitchFamily="18" charset="0"/>
                </a:endParaRPr>
              </a:p>
            </p:txBody>
          </p:sp>
          <p:sp>
            <p:nvSpPr>
              <p:cNvPr id="10" name="Rectangle 8">
                <a:extLst>
                  <a:ext uri="{FF2B5EF4-FFF2-40B4-BE49-F238E27FC236}">
                    <a16:creationId xmlns:a16="http://schemas.microsoft.com/office/drawing/2014/main" xmlns="" id="{915D13F7-F72E-49DC-A152-C28C3D7BF2EA}"/>
                  </a:ext>
                </a:extLst>
              </p:cNvPr>
              <p:cNvSpPr>
                <a:spLocks noChangeArrowheads="1"/>
              </p:cNvSpPr>
              <p:nvPr userDrawn="1"/>
            </p:nvSpPr>
            <p:spPr bwMode="auto">
              <a:xfrm>
                <a:off x="1437" y="672"/>
                <a:ext cx="369" cy="400"/>
              </a:xfrm>
              <a:prstGeom prst="rect">
                <a:avLst/>
              </a:prstGeom>
              <a:solidFill>
                <a:schemeClr val="folHlink"/>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005840" fontAlgn="base">
                  <a:spcBef>
                    <a:spcPct val="0"/>
                  </a:spcBef>
                  <a:spcAft>
                    <a:spcPct val="0"/>
                  </a:spcAft>
                  <a:defRPr/>
                </a:pPr>
                <a:endParaRPr lang="es-CL" sz="2640">
                  <a:solidFill>
                    <a:srgbClr val="000000"/>
                  </a:solidFill>
                  <a:latin typeface="Times New Roman" panose="02020603050405020304" pitchFamily="18" charset="0"/>
                </a:endParaRPr>
              </a:p>
            </p:txBody>
          </p:sp>
          <p:sp>
            <p:nvSpPr>
              <p:cNvPr id="11" name="Rectangle 9">
                <a:extLst>
                  <a:ext uri="{FF2B5EF4-FFF2-40B4-BE49-F238E27FC236}">
                    <a16:creationId xmlns:a16="http://schemas.microsoft.com/office/drawing/2014/main" xmlns="" id="{3DC80618-97E8-4156-958B-4F61B4B78095}"/>
                  </a:ext>
                </a:extLst>
              </p:cNvPr>
              <p:cNvSpPr>
                <a:spLocks noChangeArrowheads="1"/>
              </p:cNvSpPr>
              <p:nvPr userDrawn="1"/>
            </p:nvSpPr>
            <p:spPr bwMode="auto">
              <a:xfrm>
                <a:off x="719" y="2257"/>
                <a:ext cx="368" cy="404"/>
              </a:xfrm>
              <a:prstGeom prst="rect">
                <a:avLst/>
              </a:prstGeom>
              <a:solidFill>
                <a:schemeClr val="bg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005840" fontAlgn="base">
                  <a:spcBef>
                    <a:spcPct val="0"/>
                  </a:spcBef>
                  <a:spcAft>
                    <a:spcPct val="0"/>
                  </a:spcAft>
                  <a:defRPr/>
                </a:pPr>
                <a:endParaRPr lang="es-CL" sz="2640">
                  <a:solidFill>
                    <a:srgbClr val="000000"/>
                  </a:solidFill>
                  <a:latin typeface="Times New Roman" panose="02020603050405020304" pitchFamily="18" charset="0"/>
                </a:endParaRPr>
              </a:p>
            </p:txBody>
          </p:sp>
          <p:sp>
            <p:nvSpPr>
              <p:cNvPr id="12" name="Rectangle 10">
                <a:extLst>
                  <a:ext uri="{FF2B5EF4-FFF2-40B4-BE49-F238E27FC236}">
                    <a16:creationId xmlns:a16="http://schemas.microsoft.com/office/drawing/2014/main" xmlns="" id="{F5E47EA5-B7BB-4B3D-A6E0-2F1ADB57E09A}"/>
                  </a:ext>
                </a:extLst>
              </p:cNvPr>
              <p:cNvSpPr>
                <a:spLocks noChangeArrowheads="1"/>
              </p:cNvSpPr>
              <p:nvPr userDrawn="1"/>
            </p:nvSpPr>
            <p:spPr bwMode="auto">
              <a:xfrm>
                <a:off x="1437" y="1065"/>
                <a:ext cx="369" cy="405"/>
              </a:xfrm>
              <a:prstGeom prst="rect">
                <a:avLst/>
              </a:prstGeom>
              <a:solidFill>
                <a:schemeClr val="accent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005840" fontAlgn="base">
                  <a:spcBef>
                    <a:spcPct val="0"/>
                  </a:spcBef>
                  <a:spcAft>
                    <a:spcPct val="0"/>
                  </a:spcAft>
                  <a:defRPr/>
                </a:pPr>
                <a:endParaRPr lang="es-CL" sz="2640">
                  <a:solidFill>
                    <a:srgbClr val="000000"/>
                  </a:solidFill>
                  <a:latin typeface="Times New Roman" panose="02020603050405020304" pitchFamily="18" charset="0"/>
                </a:endParaRPr>
              </a:p>
            </p:txBody>
          </p:sp>
          <p:sp>
            <p:nvSpPr>
              <p:cNvPr id="13" name="Rectangle 11">
                <a:extLst>
                  <a:ext uri="{FF2B5EF4-FFF2-40B4-BE49-F238E27FC236}">
                    <a16:creationId xmlns:a16="http://schemas.microsoft.com/office/drawing/2014/main" xmlns="" id="{1FB94982-CD82-4BDE-8230-B7AAC6553FFA}"/>
                  </a:ext>
                </a:extLst>
              </p:cNvPr>
              <p:cNvSpPr>
                <a:spLocks noChangeArrowheads="1"/>
              </p:cNvSpPr>
              <p:nvPr userDrawn="1"/>
            </p:nvSpPr>
            <p:spPr bwMode="auto">
              <a:xfrm>
                <a:off x="719" y="1464"/>
                <a:ext cx="368" cy="399"/>
              </a:xfrm>
              <a:prstGeom prst="rect">
                <a:avLst/>
              </a:prstGeom>
              <a:solidFill>
                <a:schemeClr val="folHlink"/>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005840" fontAlgn="base">
                  <a:spcBef>
                    <a:spcPct val="0"/>
                  </a:spcBef>
                  <a:spcAft>
                    <a:spcPct val="0"/>
                  </a:spcAft>
                  <a:defRPr/>
                </a:pPr>
                <a:endParaRPr lang="es-CL" sz="2640">
                  <a:solidFill>
                    <a:srgbClr val="000000"/>
                  </a:solidFill>
                  <a:latin typeface="Times New Roman" panose="02020603050405020304" pitchFamily="18" charset="0"/>
                </a:endParaRPr>
              </a:p>
            </p:txBody>
          </p:sp>
          <p:sp>
            <p:nvSpPr>
              <p:cNvPr id="14" name="Rectangle 12">
                <a:extLst>
                  <a:ext uri="{FF2B5EF4-FFF2-40B4-BE49-F238E27FC236}">
                    <a16:creationId xmlns:a16="http://schemas.microsoft.com/office/drawing/2014/main" xmlns="" id="{EA39B7CA-D20E-44CE-9893-197FD6DBF355}"/>
                  </a:ext>
                </a:extLst>
              </p:cNvPr>
              <p:cNvSpPr>
                <a:spLocks noChangeArrowheads="1"/>
              </p:cNvSpPr>
              <p:nvPr userDrawn="1"/>
            </p:nvSpPr>
            <p:spPr bwMode="auto">
              <a:xfrm>
                <a:off x="0" y="1464"/>
                <a:ext cx="367" cy="399"/>
              </a:xfrm>
              <a:prstGeom prst="rect">
                <a:avLst/>
              </a:prstGeom>
              <a:solidFill>
                <a:schemeClr val="bg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005840" fontAlgn="base">
                  <a:spcBef>
                    <a:spcPct val="0"/>
                  </a:spcBef>
                  <a:spcAft>
                    <a:spcPct val="0"/>
                  </a:spcAft>
                  <a:defRPr/>
                </a:pPr>
                <a:endParaRPr lang="es-CL" sz="2640">
                  <a:solidFill>
                    <a:srgbClr val="000000"/>
                  </a:solidFill>
                  <a:latin typeface="Times New Roman" panose="02020603050405020304" pitchFamily="18" charset="0"/>
                </a:endParaRPr>
              </a:p>
            </p:txBody>
          </p:sp>
          <p:sp>
            <p:nvSpPr>
              <p:cNvPr id="15" name="Rectangle 13">
                <a:extLst>
                  <a:ext uri="{FF2B5EF4-FFF2-40B4-BE49-F238E27FC236}">
                    <a16:creationId xmlns:a16="http://schemas.microsoft.com/office/drawing/2014/main" xmlns="" id="{8EA2D209-925C-4076-95C2-84710D2AC518}"/>
                  </a:ext>
                </a:extLst>
              </p:cNvPr>
              <p:cNvSpPr>
                <a:spLocks noChangeArrowheads="1"/>
              </p:cNvSpPr>
              <p:nvPr userDrawn="1"/>
            </p:nvSpPr>
            <p:spPr bwMode="auto">
              <a:xfrm>
                <a:off x="1081" y="1464"/>
                <a:ext cx="362" cy="399"/>
              </a:xfrm>
              <a:prstGeom prst="rect">
                <a:avLst/>
              </a:prstGeom>
              <a:solidFill>
                <a:schemeClr val="accent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005840" fontAlgn="base">
                  <a:spcBef>
                    <a:spcPct val="0"/>
                  </a:spcBef>
                  <a:spcAft>
                    <a:spcPct val="0"/>
                  </a:spcAft>
                  <a:defRPr/>
                </a:pPr>
                <a:endParaRPr lang="es-CL" sz="2640">
                  <a:solidFill>
                    <a:srgbClr val="000000"/>
                  </a:solidFill>
                  <a:latin typeface="Times New Roman" panose="02020603050405020304" pitchFamily="18" charset="0"/>
                </a:endParaRPr>
              </a:p>
            </p:txBody>
          </p:sp>
          <p:sp>
            <p:nvSpPr>
              <p:cNvPr id="16" name="Rectangle 14">
                <a:extLst>
                  <a:ext uri="{FF2B5EF4-FFF2-40B4-BE49-F238E27FC236}">
                    <a16:creationId xmlns:a16="http://schemas.microsoft.com/office/drawing/2014/main" xmlns="" id="{B71D5FD0-750E-4657-A141-202C06BCE488}"/>
                  </a:ext>
                </a:extLst>
              </p:cNvPr>
              <p:cNvSpPr>
                <a:spLocks noChangeArrowheads="1"/>
              </p:cNvSpPr>
              <p:nvPr userDrawn="1"/>
            </p:nvSpPr>
            <p:spPr bwMode="auto">
              <a:xfrm>
                <a:off x="361" y="1857"/>
                <a:ext cx="363" cy="406"/>
              </a:xfrm>
              <a:prstGeom prst="rect">
                <a:avLst/>
              </a:prstGeom>
              <a:solidFill>
                <a:schemeClr val="folHlink"/>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005840" fontAlgn="base">
                  <a:spcBef>
                    <a:spcPct val="0"/>
                  </a:spcBef>
                  <a:spcAft>
                    <a:spcPct val="0"/>
                  </a:spcAft>
                  <a:defRPr/>
                </a:pPr>
                <a:endParaRPr lang="es-CL" sz="2640">
                  <a:solidFill>
                    <a:srgbClr val="000000"/>
                  </a:solidFill>
                  <a:latin typeface="Times New Roman" panose="02020603050405020304" pitchFamily="18" charset="0"/>
                </a:endParaRPr>
              </a:p>
            </p:txBody>
          </p:sp>
          <p:sp>
            <p:nvSpPr>
              <p:cNvPr id="17" name="Rectangle 15">
                <a:extLst>
                  <a:ext uri="{FF2B5EF4-FFF2-40B4-BE49-F238E27FC236}">
                    <a16:creationId xmlns:a16="http://schemas.microsoft.com/office/drawing/2014/main" xmlns="" id="{BFE4A1F0-346F-4A1C-B36E-93EF468629C8}"/>
                  </a:ext>
                </a:extLst>
              </p:cNvPr>
              <p:cNvSpPr>
                <a:spLocks noChangeArrowheads="1"/>
              </p:cNvSpPr>
              <p:nvPr userDrawn="1"/>
            </p:nvSpPr>
            <p:spPr bwMode="auto">
              <a:xfrm>
                <a:off x="719" y="1857"/>
                <a:ext cx="368" cy="406"/>
              </a:xfrm>
              <a:prstGeom prst="rect">
                <a:avLst/>
              </a:prstGeom>
              <a:solidFill>
                <a:schemeClr val="accent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005840" fontAlgn="base">
                  <a:spcBef>
                    <a:spcPct val="0"/>
                  </a:spcBef>
                  <a:spcAft>
                    <a:spcPct val="0"/>
                  </a:spcAft>
                  <a:defRPr/>
                </a:pPr>
                <a:endParaRPr lang="es-CL" sz="2640">
                  <a:solidFill>
                    <a:srgbClr val="000000"/>
                  </a:solidFill>
                  <a:latin typeface="Times New Roman" panose="02020603050405020304" pitchFamily="18" charset="0"/>
                </a:endParaRPr>
              </a:p>
            </p:txBody>
          </p:sp>
        </p:grpSp>
      </p:grpSp>
      <p:pic>
        <p:nvPicPr>
          <p:cNvPr id="18" name="Picture 21"/>
          <p:cNvPicPr>
            <a:picLocks noChangeAspect="1" noChangeArrowheads="1"/>
          </p:cNvPicPr>
          <p:nvPr userDrawn="1"/>
        </p:nvPicPr>
        <p:blipFill>
          <a:blip r:embed="rId2" cstate="print">
            <a:extLst>
              <a:ext uri="{28A0092B-C50C-407E-A947-70E740481C1C}">
                <a14:useLocalDpi xmlns:a14="http://schemas.microsoft.com/office/drawing/2010/main" xmlns="" val="0"/>
              </a:ext>
            </a:extLst>
          </a:blip>
          <a:srcRect/>
          <a:stretch>
            <a:fillRect/>
          </a:stretch>
        </p:blipFill>
        <p:spPr bwMode="auto">
          <a:xfrm>
            <a:off x="3436620" y="172721"/>
            <a:ext cx="3520440" cy="170381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6883" name="Rectangle 19"/>
          <p:cNvSpPr>
            <a:spLocks noGrp="1" noChangeArrowheads="1"/>
          </p:cNvSpPr>
          <p:nvPr>
            <p:ph type="ctrTitle"/>
          </p:nvPr>
        </p:nvSpPr>
        <p:spPr>
          <a:xfrm>
            <a:off x="3268980" y="2072640"/>
            <a:ext cx="6621780" cy="2504440"/>
          </a:xfrm>
        </p:spPr>
        <p:txBody>
          <a:bodyPr/>
          <a:lstStyle>
            <a:lvl1pPr>
              <a:defRPr sz="5500">
                <a:solidFill>
                  <a:srgbClr val="FFFFFF"/>
                </a:solidFill>
              </a:defRPr>
            </a:lvl1pPr>
          </a:lstStyle>
          <a:p>
            <a:r>
              <a:rPr lang="es-ES"/>
              <a:t>Haga clic para cambiar el estilo de título	</a:t>
            </a:r>
          </a:p>
        </p:txBody>
      </p:sp>
      <p:sp>
        <p:nvSpPr>
          <p:cNvPr id="36884" name="Rectangle 20"/>
          <p:cNvSpPr>
            <a:spLocks noGrp="1" noChangeArrowheads="1"/>
          </p:cNvSpPr>
          <p:nvPr>
            <p:ph type="subTitle" idx="1"/>
          </p:nvPr>
        </p:nvSpPr>
        <p:spPr>
          <a:xfrm>
            <a:off x="3268980" y="4836160"/>
            <a:ext cx="6621780" cy="1986280"/>
          </a:xfrm>
        </p:spPr>
        <p:txBody>
          <a:bodyPr/>
          <a:lstStyle>
            <a:lvl1pPr marL="0" indent="0">
              <a:buFont typeface="Wingdings" pitchFamily="2" charset="2"/>
              <a:buNone/>
              <a:defRPr sz="3740"/>
            </a:lvl1pPr>
          </a:lstStyle>
          <a:p>
            <a:r>
              <a:rPr lang="es-ES"/>
              <a:t>Haga clic para modificar el estilo de subtítulo del patrón</a:t>
            </a:r>
          </a:p>
        </p:txBody>
      </p:sp>
      <p:sp>
        <p:nvSpPr>
          <p:cNvPr id="19" name="Rectangle 16">
            <a:extLst>
              <a:ext uri="{FF2B5EF4-FFF2-40B4-BE49-F238E27FC236}">
                <a16:creationId xmlns:a16="http://schemas.microsoft.com/office/drawing/2014/main" xmlns="" id="{4F5E7982-4E36-47CF-B001-1315394368CB}"/>
              </a:ext>
            </a:extLst>
          </p:cNvPr>
          <p:cNvSpPr>
            <a:spLocks noGrp="1" noChangeArrowheads="1"/>
          </p:cNvSpPr>
          <p:nvPr>
            <p:ph type="dt" sz="half" idx="10"/>
          </p:nvPr>
        </p:nvSpPr>
        <p:spPr>
          <a:xfrm>
            <a:off x="502920" y="7081520"/>
            <a:ext cx="2346960" cy="518160"/>
          </a:xfrm>
        </p:spPr>
        <p:txBody>
          <a:bodyPr/>
          <a:lstStyle>
            <a:lvl1pPr>
              <a:defRPr/>
            </a:lvl1pPr>
          </a:lstStyle>
          <a:p>
            <a:pPr>
              <a:defRPr/>
            </a:pPr>
            <a:endParaRPr lang="es-ES">
              <a:solidFill>
                <a:srgbClr val="000000"/>
              </a:solidFill>
            </a:endParaRPr>
          </a:p>
        </p:txBody>
      </p:sp>
      <p:sp>
        <p:nvSpPr>
          <p:cNvPr id="20" name="Rectangle 17">
            <a:extLst>
              <a:ext uri="{FF2B5EF4-FFF2-40B4-BE49-F238E27FC236}">
                <a16:creationId xmlns:a16="http://schemas.microsoft.com/office/drawing/2014/main" xmlns="" id="{EE2B0069-B64A-455E-9DFC-0610A7199407}"/>
              </a:ext>
            </a:extLst>
          </p:cNvPr>
          <p:cNvSpPr>
            <a:spLocks noGrp="1" noChangeArrowheads="1"/>
          </p:cNvSpPr>
          <p:nvPr>
            <p:ph type="ftr" sz="quarter" idx="11"/>
          </p:nvPr>
        </p:nvSpPr>
        <p:spPr/>
        <p:txBody>
          <a:bodyPr/>
          <a:lstStyle>
            <a:lvl1pPr>
              <a:defRPr/>
            </a:lvl1pPr>
          </a:lstStyle>
          <a:p>
            <a:pPr>
              <a:defRPr/>
            </a:pPr>
            <a:endParaRPr lang="es-ES">
              <a:solidFill>
                <a:srgbClr val="000000"/>
              </a:solidFill>
            </a:endParaRPr>
          </a:p>
        </p:txBody>
      </p:sp>
      <p:sp>
        <p:nvSpPr>
          <p:cNvPr id="21" name="Rectangle 18">
            <a:extLst>
              <a:ext uri="{FF2B5EF4-FFF2-40B4-BE49-F238E27FC236}">
                <a16:creationId xmlns:a16="http://schemas.microsoft.com/office/drawing/2014/main" xmlns="" id="{E842B925-10FD-4907-A559-ED6725817A4C}"/>
              </a:ext>
            </a:extLst>
          </p:cNvPr>
          <p:cNvSpPr>
            <a:spLocks noGrp="1" noChangeArrowheads="1"/>
          </p:cNvSpPr>
          <p:nvPr>
            <p:ph type="sldNum" sz="quarter" idx="12"/>
          </p:nvPr>
        </p:nvSpPr>
        <p:spPr/>
        <p:txBody>
          <a:bodyPr/>
          <a:lstStyle>
            <a:lvl1pPr>
              <a:defRPr/>
            </a:lvl1pPr>
          </a:lstStyle>
          <a:p>
            <a:pPr>
              <a:defRPr/>
            </a:pPr>
            <a:fld id="{015CB3B2-500F-445B-ACB5-6951673A7BEE}" type="slidenum">
              <a:rPr lang="es-ES" altLang="es-CL">
                <a:solidFill>
                  <a:srgbClr val="000000"/>
                </a:solidFill>
              </a:rPr>
              <a:pPr>
                <a:defRPr/>
              </a:pPr>
              <a:t>‹Nº›</a:t>
            </a:fld>
            <a:endParaRPr lang="es-ES" altLang="es-CL">
              <a:solidFill>
                <a:srgbClr val="000000"/>
              </a:solidFill>
            </a:endParaRPr>
          </a:p>
        </p:txBody>
      </p:sp>
    </p:spTree>
    <p:extLst>
      <p:ext uri="{BB962C8B-B14F-4D97-AF65-F5344CB8AC3E}">
        <p14:creationId xmlns:p14="http://schemas.microsoft.com/office/powerpoint/2010/main" xmlns="" val="7605511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2">
            <a:extLst>
              <a:ext uri="{FF2B5EF4-FFF2-40B4-BE49-F238E27FC236}">
                <a16:creationId xmlns:a16="http://schemas.microsoft.com/office/drawing/2014/main" xmlns="" id="{DEE95732-6D1F-4300-818B-156960EF9F52}"/>
              </a:ext>
            </a:extLst>
          </p:cNvPr>
          <p:cNvSpPr>
            <a:spLocks noGrp="1" noChangeArrowheads="1"/>
          </p:cNvSpPr>
          <p:nvPr>
            <p:ph type="ftr" sz="quarter" idx="10"/>
          </p:nvPr>
        </p:nvSpPr>
        <p:spPr>
          <a:ln/>
        </p:spPr>
        <p:txBody>
          <a:bodyPr/>
          <a:lstStyle>
            <a:lvl1pPr>
              <a:defRPr/>
            </a:lvl1pPr>
          </a:lstStyle>
          <a:p>
            <a:pPr>
              <a:defRPr/>
            </a:pPr>
            <a:endParaRPr lang="es-ES">
              <a:solidFill>
                <a:srgbClr val="000000"/>
              </a:solidFill>
            </a:endParaRPr>
          </a:p>
        </p:txBody>
      </p:sp>
      <p:sp>
        <p:nvSpPr>
          <p:cNvPr id="5" name="Rectangle 3">
            <a:extLst>
              <a:ext uri="{FF2B5EF4-FFF2-40B4-BE49-F238E27FC236}">
                <a16:creationId xmlns:a16="http://schemas.microsoft.com/office/drawing/2014/main" xmlns="" id="{E7CABFAA-D018-489B-AB80-934EA80EC7E0}"/>
              </a:ext>
            </a:extLst>
          </p:cNvPr>
          <p:cNvSpPr>
            <a:spLocks noGrp="1" noChangeArrowheads="1"/>
          </p:cNvSpPr>
          <p:nvPr>
            <p:ph type="sldNum" sz="quarter" idx="11"/>
          </p:nvPr>
        </p:nvSpPr>
        <p:spPr>
          <a:ln/>
        </p:spPr>
        <p:txBody>
          <a:bodyPr/>
          <a:lstStyle>
            <a:lvl1pPr>
              <a:defRPr/>
            </a:lvl1pPr>
          </a:lstStyle>
          <a:p>
            <a:pPr>
              <a:defRPr/>
            </a:pPr>
            <a:fld id="{13A0ADC1-8DA5-4F98-BB6D-B8A1352443A3}" type="slidenum">
              <a:rPr lang="es-ES" altLang="es-CL">
                <a:solidFill>
                  <a:srgbClr val="000000"/>
                </a:solidFill>
              </a:rPr>
              <a:pPr>
                <a:defRPr/>
              </a:pPr>
              <a:t>‹Nº›</a:t>
            </a:fld>
            <a:endParaRPr lang="es-ES" altLang="es-CL">
              <a:solidFill>
                <a:srgbClr val="000000"/>
              </a:solidFill>
            </a:endParaRPr>
          </a:p>
        </p:txBody>
      </p:sp>
      <p:sp>
        <p:nvSpPr>
          <p:cNvPr id="6" name="Rectangle 16">
            <a:extLst>
              <a:ext uri="{FF2B5EF4-FFF2-40B4-BE49-F238E27FC236}">
                <a16:creationId xmlns:a16="http://schemas.microsoft.com/office/drawing/2014/main" xmlns="" id="{8D73C7E8-E6CA-4BDF-BAE0-4E4B6E01DC65}"/>
              </a:ext>
            </a:extLst>
          </p:cNvPr>
          <p:cNvSpPr>
            <a:spLocks noGrp="1" noChangeArrowheads="1"/>
          </p:cNvSpPr>
          <p:nvPr>
            <p:ph type="dt" sz="half" idx="12"/>
          </p:nvPr>
        </p:nvSpPr>
        <p:spPr>
          <a:ln/>
        </p:spPr>
        <p:txBody>
          <a:bodyPr/>
          <a:lstStyle>
            <a:lvl1pPr>
              <a:defRPr/>
            </a:lvl1pPr>
          </a:lstStyle>
          <a:p>
            <a:pPr>
              <a:defRPr/>
            </a:pPr>
            <a:endParaRPr lang="es-ES">
              <a:solidFill>
                <a:srgbClr val="000000"/>
              </a:solidFill>
            </a:endParaRPr>
          </a:p>
        </p:txBody>
      </p:sp>
    </p:spTree>
    <p:extLst>
      <p:ext uri="{BB962C8B-B14F-4D97-AF65-F5344CB8AC3E}">
        <p14:creationId xmlns:p14="http://schemas.microsoft.com/office/powerpoint/2010/main" xmlns="" val="251395882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4544" y="4994487"/>
            <a:ext cx="8549640" cy="1543685"/>
          </a:xfrm>
        </p:spPr>
        <p:txBody>
          <a:bodyPr anchor="t"/>
          <a:lstStyle>
            <a:lvl1pPr algn="l">
              <a:defRPr sz="44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94544" y="3294275"/>
            <a:ext cx="8549640" cy="1700212"/>
          </a:xfrm>
        </p:spPr>
        <p:txBody>
          <a:bodyPr anchor="b"/>
          <a:lstStyle>
            <a:lvl1pPr marL="0" indent="0">
              <a:buNone/>
              <a:defRPr sz="2200"/>
            </a:lvl1pPr>
            <a:lvl2pPr marL="502920" indent="0">
              <a:buNone/>
              <a:defRPr sz="1980"/>
            </a:lvl2pPr>
            <a:lvl3pPr marL="1005840" indent="0">
              <a:buNone/>
              <a:defRPr sz="1760"/>
            </a:lvl3pPr>
            <a:lvl4pPr marL="1508760" indent="0">
              <a:buNone/>
              <a:defRPr sz="1540"/>
            </a:lvl4pPr>
            <a:lvl5pPr marL="2011680" indent="0">
              <a:buNone/>
              <a:defRPr sz="1540"/>
            </a:lvl5pPr>
            <a:lvl6pPr marL="2514600" indent="0">
              <a:buNone/>
              <a:defRPr sz="1540"/>
            </a:lvl6pPr>
            <a:lvl7pPr marL="3017520" indent="0">
              <a:buNone/>
              <a:defRPr sz="1540"/>
            </a:lvl7pPr>
            <a:lvl8pPr marL="3520440" indent="0">
              <a:buNone/>
              <a:defRPr sz="1540"/>
            </a:lvl8pPr>
            <a:lvl9pPr marL="4023360" indent="0">
              <a:buNone/>
              <a:defRPr sz="1540"/>
            </a:lvl9pPr>
          </a:lstStyle>
          <a:p>
            <a:pPr lvl="0"/>
            <a:r>
              <a:rPr lang="es-ES"/>
              <a:t>Haga clic para modificar el estilo de texto del patrón</a:t>
            </a:r>
          </a:p>
        </p:txBody>
      </p:sp>
      <p:sp>
        <p:nvSpPr>
          <p:cNvPr id="4" name="Rectangle 2">
            <a:extLst>
              <a:ext uri="{FF2B5EF4-FFF2-40B4-BE49-F238E27FC236}">
                <a16:creationId xmlns:a16="http://schemas.microsoft.com/office/drawing/2014/main" xmlns="" id="{DEE95732-6D1F-4300-818B-156960EF9F52}"/>
              </a:ext>
            </a:extLst>
          </p:cNvPr>
          <p:cNvSpPr>
            <a:spLocks noGrp="1" noChangeArrowheads="1"/>
          </p:cNvSpPr>
          <p:nvPr>
            <p:ph type="ftr" sz="quarter" idx="10"/>
          </p:nvPr>
        </p:nvSpPr>
        <p:spPr>
          <a:ln/>
        </p:spPr>
        <p:txBody>
          <a:bodyPr/>
          <a:lstStyle>
            <a:lvl1pPr>
              <a:defRPr/>
            </a:lvl1pPr>
          </a:lstStyle>
          <a:p>
            <a:pPr>
              <a:defRPr/>
            </a:pPr>
            <a:endParaRPr lang="es-ES">
              <a:solidFill>
                <a:srgbClr val="000000"/>
              </a:solidFill>
            </a:endParaRPr>
          </a:p>
        </p:txBody>
      </p:sp>
      <p:sp>
        <p:nvSpPr>
          <p:cNvPr id="5" name="Rectangle 3">
            <a:extLst>
              <a:ext uri="{FF2B5EF4-FFF2-40B4-BE49-F238E27FC236}">
                <a16:creationId xmlns:a16="http://schemas.microsoft.com/office/drawing/2014/main" xmlns="" id="{E7CABFAA-D018-489B-AB80-934EA80EC7E0}"/>
              </a:ext>
            </a:extLst>
          </p:cNvPr>
          <p:cNvSpPr>
            <a:spLocks noGrp="1" noChangeArrowheads="1"/>
          </p:cNvSpPr>
          <p:nvPr>
            <p:ph type="sldNum" sz="quarter" idx="11"/>
          </p:nvPr>
        </p:nvSpPr>
        <p:spPr>
          <a:ln/>
        </p:spPr>
        <p:txBody>
          <a:bodyPr/>
          <a:lstStyle>
            <a:lvl1pPr>
              <a:defRPr/>
            </a:lvl1pPr>
          </a:lstStyle>
          <a:p>
            <a:pPr>
              <a:defRPr/>
            </a:pPr>
            <a:fld id="{65C2CE10-3C43-489F-AC38-A22D015D6C40}" type="slidenum">
              <a:rPr lang="es-ES" altLang="es-CL">
                <a:solidFill>
                  <a:srgbClr val="000000"/>
                </a:solidFill>
              </a:rPr>
              <a:pPr>
                <a:defRPr/>
              </a:pPr>
              <a:t>‹Nº›</a:t>
            </a:fld>
            <a:endParaRPr lang="es-ES" altLang="es-CL">
              <a:solidFill>
                <a:srgbClr val="000000"/>
              </a:solidFill>
            </a:endParaRPr>
          </a:p>
        </p:txBody>
      </p:sp>
      <p:sp>
        <p:nvSpPr>
          <p:cNvPr id="6" name="Rectangle 16">
            <a:extLst>
              <a:ext uri="{FF2B5EF4-FFF2-40B4-BE49-F238E27FC236}">
                <a16:creationId xmlns:a16="http://schemas.microsoft.com/office/drawing/2014/main" xmlns="" id="{8D73C7E8-E6CA-4BDF-BAE0-4E4B6E01DC65}"/>
              </a:ext>
            </a:extLst>
          </p:cNvPr>
          <p:cNvSpPr>
            <a:spLocks noGrp="1" noChangeArrowheads="1"/>
          </p:cNvSpPr>
          <p:nvPr>
            <p:ph type="dt" sz="half" idx="12"/>
          </p:nvPr>
        </p:nvSpPr>
        <p:spPr>
          <a:ln/>
        </p:spPr>
        <p:txBody>
          <a:bodyPr/>
          <a:lstStyle>
            <a:lvl1pPr>
              <a:defRPr/>
            </a:lvl1pPr>
          </a:lstStyle>
          <a:p>
            <a:pPr>
              <a:defRPr/>
            </a:pPr>
            <a:endParaRPr lang="es-ES">
              <a:solidFill>
                <a:srgbClr val="000000"/>
              </a:solidFill>
            </a:endParaRPr>
          </a:p>
        </p:txBody>
      </p:sp>
    </p:spTree>
    <p:extLst>
      <p:ext uri="{BB962C8B-B14F-4D97-AF65-F5344CB8AC3E}">
        <p14:creationId xmlns:p14="http://schemas.microsoft.com/office/powerpoint/2010/main" xmlns="" val="154561092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502920" y="2418080"/>
            <a:ext cx="4442460" cy="4404360"/>
          </a:xfrm>
        </p:spPr>
        <p:txBody>
          <a:bodyPr/>
          <a:lstStyle>
            <a:lvl1pPr>
              <a:defRPr sz="3080"/>
            </a:lvl1pPr>
            <a:lvl2pPr>
              <a:defRPr sz="2640"/>
            </a:lvl2pPr>
            <a:lvl3pPr>
              <a:defRPr sz="2200"/>
            </a:lvl3pPr>
            <a:lvl4pPr>
              <a:defRPr sz="1980"/>
            </a:lvl4pPr>
            <a:lvl5pPr>
              <a:defRPr sz="1980"/>
            </a:lvl5pPr>
            <a:lvl6pPr>
              <a:defRPr sz="1980"/>
            </a:lvl6pPr>
            <a:lvl7pPr>
              <a:defRPr sz="1980"/>
            </a:lvl7pPr>
            <a:lvl8pPr>
              <a:defRPr sz="1980"/>
            </a:lvl8pPr>
            <a:lvl9pPr>
              <a:defRPr sz="198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5113020" y="2418080"/>
            <a:ext cx="4442460" cy="4404360"/>
          </a:xfrm>
        </p:spPr>
        <p:txBody>
          <a:bodyPr/>
          <a:lstStyle>
            <a:lvl1pPr>
              <a:defRPr sz="3080"/>
            </a:lvl1pPr>
            <a:lvl2pPr>
              <a:defRPr sz="2640"/>
            </a:lvl2pPr>
            <a:lvl3pPr>
              <a:defRPr sz="2200"/>
            </a:lvl3pPr>
            <a:lvl4pPr>
              <a:defRPr sz="1980"/>
            </a:lvl4pPr>
            <a:lvl5pPr>
              <a:defRPr sz="1980"/>
            </a:lvl5pPr>
            <a:lvl6pPr>
              <a:defRPr sz="1980"/>
            </a:lvl6pPr>
            <a:lvl7pPr>
              <a:defRPr sz="1980"/>
            </a:lvl7pPr>
            <a:lvl8pPr>
              <a:defRPr sz="1980"/>
            </a:lvl8pPr>
            <a:lvl9pPr>
              <a:defRPr sz="198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2">
            <a:extLst>
              <a:ext uri="{FF2B5EF4-FFF2-40B4-BE49-F238E27FC236}">
                <a16:creationId xmlns:a16="http://schemas.microsoft.com/office/drawing/2014/main" xmlns="" id="{DEE95732-6D1F-4300-818B-156960EF9F52}"/>
              </a:ext>
            </a:extLst>
          </p:cNvPr>
          <p:cNvSpPr>
            <a:spLocks noGrp="1" noChangeArrowheads="1"/>
          </p:cNvSpPr>
          <p:nvPr>
            <p:ph type="ftr" sz="quarter" idx="10"/>
          </p:nvPr>
        </p:nvSpPr>
        <p:spPr>
          <a:ln/>
        </p:spPr>
        <p:txBody>
          <a:bodyPr/>
          <a:lstStyle>
            <a:lvl1pPr>
              <a:defRPr/>
            </a:lvl1pPr>
          </a:lstStyle>
          <a:p>
            <a:pPr>
              <a:defRPr/>
            </a:pPr>
            <a:endParaRPr lang="es-ES">
              <a:solidFill>
                <a:srgbClr val="000000"/>
              </a:solidFill>
            </a:endParaRPr>
          </a:p>
        </p:txBody>
      </p:sp>
      <p:sp>
        <p:nvSpPr>
          <p:cNvPr id="6" name="Rectangle 3">
            <a:extLst>
              <a:ext uri="{FF2B5EF4-FFF2-40B4-BE49-F238E27FC236}">
                <a16:creationId xmlns:a16="http://schemas.microsoft.com/office/drawing/2014/main" xmlns="" id="{E7CABFAA-D018-489B-AB80-934EA80EC7E0}"/>
              </a:ext>
            </a:extLst>
          </p:cNvPr>
          <p:cNvSpPr>
            <a:spLocks noGrp="1" noChangeArrowheads="1"/>
          </p:cNvSpPr>
          <p:nvPr>
            <p:ph type="sldNum" sz="quarter" idx="11"/>
          </p:nvPr>
        </p:nvSpPr>
        <p:spPr>
          <a:ln/>
        </p:spPr>
        <p:txBody>
          <a:bodyPr/>
          <a:lstStyle>
            <a:lvl1pPr>
              <a:defRPr/>
            </a:lvl1pPr>
          </a:lstStyle>
          <a:p>
            <a:pPr>
              <a:defRPr/>
            </a:pPr>
            <a:fld id="{9ED657BD-516F-412F-A58A-43776C81D538}" type="slidenum">
              <a:rPr lang="es-ES" altLang="es-CL">
                <a:solidFill>
                  <a:srgbClr val="000000"/>
                </a:solidFill>
              </a:rPr>
              <a:pPr>
                <a:defRPr/>
              </a:pPr>
              <a:t>‹Nº›</a:t>
            </a:fld>
            <a:endParaRPr lang="es-ES" altLang="es-CL">
              <a:solidFill>
                <a:srgbClr val="000000"/>
              </a:solidFill>
            </a:endParaRPr>
          </a:p>
        </p:txBody>
      </p:sp>
      <p:sp>
        <p:nvSpPr>
          <p:cNvPr id="7" name="Rectangle 16">
            <a:extLst>
              <a:ext uri="{FF2B5EF4-FFF2-40B4-BE49-F238E27FC236}">
                <a16:creationId xmlns:a16="http://schemas.microsoft.com/office/drawing/2014/main" xmlns="" id="{8D73C7E8-E6CA-4BDF-BAE0-4E4B6E01DC65}"/>
              </a:ext>
            </a:extLst>
          </p:cNvPr>
          <p:cNvSpPr>
            <a:spLocks noGrp="1" noChangeArrowheads="1"/>
          </p:cNvSpPr>
          <p:nvPr>
            <p:ph type="dt" sz="half" idx="12"/>
          </p:nvPr>
        </p:nvSpPr>
        <p:spPr>
          <a:ln/>
        </p:spPr>
        <p:txBody>
          <a:bodyPr/>
          <a:lstStyle>
            <a:lvl1pPr>
              <a:defRPr/>
            </a:lvl1pPr>
          </a:lstStyle>
          <a:p>
            <a:pPr>
              <a:defRPr/>
            </a:pPr>
            <a:endParaRPr lang="es-ES">
              <a:solidFill>
                <a:srgbClr val="000000"/>
              </a:solidFill>
            </a:endParaRPr>
          </a:p>
        </p:txBody>
      </p:sp>
    </p:spTree>
    <p:extLst>
      <p:ext uri="{BB962C8B-B14F-4D97-AF65-F5344CB8AC3E}">
        <p14:creationId xmlns:p14="http://schemas.microsoft.com/office/powerpoint/2010/main" xmlns="" val="225945852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02920" y="311256"/>
            <a:ext cx="9052560" cy="1295400"/>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502920" y="1739795"/>
            <a:ext cx="4444207" cy="725064"/>
          </a:xfrm>
        </p:spPr>
        <p:txBody>
          <a:bodyPr anchor="b"/>
          <a:lstStyle>
            <a:lvl1pPr marL="0" indent="0">
              <a:buNone/>
              <a:defRPr sz="2640" b="1"/>
            </a:lvl1pPr>
            <a:lvl2pPr marL="502920" indent="0">
              <a:buNone/>
              <a:defRPr sz="2200" b="1"/>
            </a:lvl2pPr>
            <a:lvl3pPr marL="1005840" indent="0">
              <a:buNone/>
              <a:defRPr sz="1980" b="1"/>
            </a:lvl3pPr>
            <a:lvl4pPr marL="1508760" indent="0">
              <a:buNone/>
              <a:defRPr sz="1760" b="1"/>
            </a:lvl4pPr>
            <a:lvl5pPr marL="2011680" indent="0">
              <a:buNone/>
              <a:defRPr sz="1760" b="1"/>
            </a:lvl5pPr>
            <a:lvl6pPr marL="2514600" indent="0">
              <a:buNone/>
              <a:defRPr sz="1760" b="1"/>
            </a:lvl6pPr>
            <a:lvl7pPr marL="3017520" indent="0">
              <a:buNone/>
              <a:defRPr sz="1760" b="1"/>
            </a:lvl7pPr>
            <a:lvl8pPr marL="3520440" indent="0">
              <a:buNone/>
              <a:defRPr sz="1760" b="1"/>
            </a:lvl8pPr>
            <a:lvl9pPr marL="4023360" indent="0">
              <a:buNone/>
              <a:defRPr sz="1760" b="1"/>
            </a:lvl9pPr>
          </a:lstStyle>
          <a:p>
            <a:pPr lvl="0"/>
            <a:r>
              <a:rPr lang="es-ES"/>
              <a:t>Haga clic para modificar el estilo de texto del patrón</a:t>
            </a:r>
          </a:p>
        </p:txBody>
      </p:sp>
      <p:sp>
        <p:nvSpPr>
          <p:cNvPr id="4" name="3 Marcador de contenido"/>
          <p:cNvSpPr>
            <a:spLocks noGrp="1"/>
          </p:cNvSpPr>
          <p:nvPr>
            <p:ph sz="half" idx="2"/>
          </p:nvPr>
        </p:nvSpPr>
        <p:spPr>
          <a:xfrm>
            <a:off x="502920" y="2464859"/>
            <a:ext cx="4444207" cy="4478126"/>
          </a:xfrm>
        </p:spPr>
        <p:txBody>
          <a:bodyPr/>
          <a:lstStyle>
            <a:lvl1pPr>
              <a:defRPr sz="2640"/>
            </a:lvl1pPr>
            <a:lvl2pPr>
              <a:defRPr sz="2200"/>
            </a:lvl2pPr>
            <a:lvl3pPr>
              <a:defRPr sz="1980"/>
            </a:lvl3pPr>
            <a:lvl4pPr>
              <a:defRPr sz="1760"/>
            </a:lvl4pPr>
            <a:lvl5pPr>
              <a:defRPr sz="1760"/>
            </a:lvl5pPr>
            <a:lvl6pPr>
              <a:defRPr sz="1760"/>
            </a:lvl6pPr>
            <a:lvl7pPr>
              <a:defRPr sz="1760"/>
            </a:lvl7pPr>
            <a:lvl8pPr>
              <a:defRPr sz="1760"/>
            </a:lvl8pPr>
            <a:lvl9pPr>
              <a:defRPr sz="176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5109528" y="1739795"/>
            <a:ext cx="4445953" cy="725064"/>
          </a:xfrm>
        </p:spPr>
        <p:txBody>
          <a:bodyPr anchor="b"/>
          <a:lstStyle>
            <a:lvl1pPr marL="0" indent="0">
              <a:buNone/>
              <a:defRPr sz="2640" b="1"/>
            </a:lvl1pPr>
            <a:lvl2pPr marL="502920" indent="0">
              <a:buNone/>
              <a:defRPr sz="2200" b="1"/>
            </a:lvl2pPr>
            <a:lvl3pPr marL="1005840" indent="0">
              <a:buNone/>
              <a:defRPr sz="1980" b="1"/>
            </a:lvl3pPr>
            <a:lvl4pPr marL="1508760" indent="0">
              <a:buNone/>
              <a:defRPr sz="1760" b="1"/>
            </a:lvl4pPr>
            <a:lvl5pPr marL="2011680" indent="0">
              <a:buNone/>
              <a:defRPr sz="1760" b="1"/>
            </a:lvl5pPr>
            <a:lvl6pPr marL="2514600" indent="0">
              <a:buNone/>
              <a:defRPr sz="1760" b="1"/>
            </a:lvl6pPr>
            <a:lvl7pPr marL="3017520" indent="0">
              <a:buNone/>
              <a:defRPr sz="1760" b="1"/>
            </a:lvl7pPr>
            <a:lvl8pPr marL="3520440" indent="0">
              <a:buNone/>
              <a:defRPr sz="1760" b="1"/>
            </a:lvl8pPr>
            <a:lvl9pPr marL="4023360" indent="0">
              <a:buNone/>
              <a:defRPr sz="1760" b="1"/>
            </a:lvl9pPr>
          </a:lstStyle>
          <a:p>
            <a:pPr lvl="0"/>
            <a:r>
              <a:rPr lang="es-ES"/>
              <a:t>Haga clic para modificar el estilo de texto del patrón</a:t>
            </a:r>
          </a:p>
        </p:txBody>
      </p:sp>
      <p:sp>
        <p:nvSpPr>
          <p:cNvPr id="6" name="5 Marcador de contenido"/>
          <p:cNvSpPr>
            <a:spLocks noGrp="1"/>
          </p:cNvSpPr>
          <p:nvPr>
            <p:ph sz="quarter" idx="4"/>
          </p:nvPr>
        </p:nvSpPr>
        <p:spPr>
          <a:xfrm>
            <a:off x="5109528" y="2464859"/>
            <a:ext cx="4445953" cy="4478126"/>
          </a:xfrm>
        </p:spPr>
        <p:txBody>
          <a:bodyPr/>
          <a:lstStyle>
            <a:lvl1pPr>
              <a:defRPr sz="2640"/>
            </a:lvl1pPr>
            <a:lvl2pPr>
              <a:defRPr sz="2200"/>
            </a:lvl2pPr>
            <a:lvl3pPr>
              <a:defRPr sz="1980"/>
            </a:lvl3pPr>
            <a:lvl4pPr>
              <a:defRPr sz="1760"/>
            </a:lvl4pPr>
            <a:lvl5pPr>
              <a:defRPr sz="1760"/>
            </a:lvl5pPr>
            <a:lvl6pPr>
              <a:defRPr sz="1760"/>
            </a:lvl6pPr>
            <a:lvl7pPr>
              <a:defRPr sz="1760"/>
            </a:lvl7pPr>
            <a:lvl8pPr>
              <a:defRPr sz="1760"/>
            </a:lvl8pPr>
            <a:lvl9pPr>
              <a:defRPr sz="176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2">
            <a:extLst>
              <a:ext uri="{FF2B5EF4-FFF2-40B4-BE49-F238E27FC236}">
                <a16:creationId xmlns:a16="http://schemas.microsoft.com/office/drawing/2014/main" xmlns="" id="{DEE95732-6D1F-4300-818B-156960EF9F52}"/>
              </a:ext>
            </a:extLst>
          </p:cNvPr>
          <p:cNvSpPr>
            <a:spLocks noGrp="1" noChangeArrowheads="1"/>
          </p:cNvSpPr>
          <p:nvPr>
            <p:ph type="ftr" sz="quarter" idx="10"/>
          </p:nvPr>
        </p:nvSpPr>
        <p:spPr>
          <a:ln/>
        </p:spPr>
        <p:txBody>
          <a:bodyPr/>
          <a:lstStyle>
            <a:lvl1pPr>
              <a:defRPr/>
            </a:lvl1pPr>
          </a:lstStyle>
          <a:p>
            <a:pPr>
              <a:defRPr/>
            </a:pPr>
            <a:endParaRPr lang="es-ES">
              <a:solidFill>
                <a:srgbClr val="000000"/>
              </a:solidFill>
            </a:endParaRPr>
          </a:p>
        </p:txBody>
      </p:sp>
      <p:sp>
        <p:nvSpPr>
          <p:cNvPr id="8" name="Rectangle 3">
            <a:extLst>
              <a:ext uri="{FF2B5EF4-FFF2-40B4-BE49-F238E27FC236}">
                <a16:creationId xmlns:a16="http://schemas.microsoft.com/office/drawing/2014/main" xmlns="" id="{E7CABFAA-D018-489B-AB80-934EA80EC7E0}"/>
              </a:ext>
            </a:extLst>
          </p:cNvPr>
          <p:cNvSpPr>
            <a:spLocks noGrp="1" noChangeArrowheads="1"/>
          </p:cNvSpPr>
          <p:nvPr>
            <p:ph type="sldNum" sz="quarter" idx="11"/>
          </p:nvPr>
        </p:nvSpPr>
        <p:spPr>
          <a:ln/>
        </p:spPr>
        <p:txBody>
          <a:bodyPr/>
          <a:lstStyle>
            <a:lvl1pPr>
              <a:defRPr/>
            </a:lvl1pPr>
          </a:lstStyle>
          <a:p>
            <a:pPr>
              <a:defRPr/>
            </a:pPr>
            <a:fld id="{12595153-E42E-42B3-A5CF-AFA5B06DF788}" type="slidenum">
              <a:rPr lang="es-ES" altLang="es-CL">
                <a:solidFill>
                  <a:srgbClr val="000000"/>
                </a:solidFill>
              </a:rPr>
              <a:pPr>
                <a:defRPr/>
              </a:pPr>
              <a:t>‹Nº›</a:t>
            </a:fld>
            <a:endParaRPr lang="es-ES" altLang="es-CL">
              <a:solidFill>
                <a:srgbClr val="000000"/>
              </a:solidFill>
            </a:endParaRPr>
          </a:p>
        </p:txBody>
      </p:sp>
      <p:sp>
        <p:nvSpPr>
          <p:cNvPr id="9" name="Rectangle 16">
            <a:extLst>
              <a:ext uri="{FF2B5EF4-FFF2-40B4-BE49-F238E27FC236}">
                <a16:creationId xmlns:a16="http://schemas.microsoft.com/office/drawing/2014/main" xmlns="" id="{8D73C7E8-E6CA-4BDF-BAE0-4E4B6E01DC65}"/>
              </a:ext>
            </a:extLst>
          </p:cNvPr>
          <p:cNvSpPr>
            <a:spLocks noGrp="1" noChangeArrowheads="1"/>
          </p:cNvSpPr>
          <p:nvPr>
            <p:ph type="dt" sz="half" idx="12"/>
          </p:nvPr>
        </p:nvSpPr>
        <p:spPr>
          <a:ln/>
        </p:spPr>
        <p:txBody>
          <a:bodyPr/>
          <a:lstStyle>
            <a:lvl1pPr>
              <a:defRPr/>
            </a:lvl1pPr>
          </a:lstStyle>
          <a:p>
            <a:pPr>
              <a:defRPr/>
            </a:pPr>
            <a:endParaRPr lang="es-ES">
              <a:solidFill>
                <a:srgbClr val="000000"/>
              </a:solidFill>
            </a:endParaRPr>
          </a:p>
        </p:txBody>
      </p:sp>
    </p:spTree>
    <p:extLst>
      <p:ext uri="{BB962C8B-B14F-4D97-AF65-F5344CB8AC3E}">
        <p14:creationId xmlns:p14="http://schemas.microsoft.com/office/powerpoint/2010/main" xmlns="" val="78852031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2">
            <a:extLst>
              <a:ext uri="{FF2B5EF4-FFF2-40B4-BE49-F238E27FC236}">
                <a16:creationId xmlns:a16="http://schemas.microsoft.com/office/drawing/2014/main" xmlns="" id="{DEE95732-6D1F-4300-818B-156960EF9F52}"/>
              </a:ext>
            </a:extLst>
          </p:cNvPr>
          <p:cNvSpPr>
            <a:spLocks noGrp="1" noChangeArrowheads="1"/>
          </p:cNvSpPr>
          <p:nvPr>
            <p:ph type="ftr" sz="quarter" idx="10"/>
          </p:nvPr>
        </p:nvSpPr>
        <p:spPr>
          <a:ln/>
        </p:spPr>
        <p:txBody>
          <a:bodyPr/>
          <a:lstStyle>
            <a:lvl1pPr>
              <a:defRPr/>
            </a:lvl1pPr>
          </a:lstStyle>
          <a:p>
            <a:pPr>
              <a:defRPr/>
            </a:pPr>
            <a:endParaRPr lang="es-ES">
              <a:solidFill>
                <a:srgbClr val="000000"/>
              </a:solidFill>
            </a:endParaRPr>
          </a:p>
        </p:txBody>
      </p:sp>
      <p:sp>
        <p:nvSpPr>
          <p:cNvPr id="4" name="Rectangle 3">
            <a:extLst>
              <a:ext uri="{FF2B5EF4-FFF2-40B4-BE49-F238E27FC236}">
                <a16:creationId xmlns:a16="http://schemas.microsoft.com/office/drawing/2014/main" xmlns="" id="{E7CABFAA-D018-489B-AB80-934EA80EC7E0}"/>
              </a:ext>
            </a:extLst>
          </p:cNvPr>
          <p:cNvSpPr>
            <a:spLocks noGrp="1" noChangeArrowheads="1"/>
          </p:cNvSpPr>
          <p:nvPr>
            <p:ph type="sldNum" sz="quarter" idx="11"/>
          </p:nvPr>
        </p:nvSpPr>
        <p:spPr>
          <a:ln/>
        </p:spPr>
        <p:txBody>
          <a:bodyPr/>
          <a:lstStyle>
            <a:lvl1pPr>
              <a:defRPr/>
            </a:lvl1pPr>
          </a:lstStyle>
          <a:p>
            <a:pPr>
              <a:defRPr/>
            </a:pPr>
            <a:fld id="{9A743F5E-C1A6-4B1C-A9E9-CDAE38BC83B9}" type="slidenum">
              <a:rPr lang="es-ES" altLang="es-CL">
                <a:solidFill>
                  <a:srgbClr val="000000"/>
                </a:solidFill>
              </a:rPr>
              <a:pPr>
                <a:defRPr/>
              </a:pPr>
              <a:t>‹Nº›</a:t>
            </a:fld>
            <a:endParaRPr lang="es-ES" altLang="es-CL">
              <a:solidFill>
                <a:srgbClr val="000000"/>
              </a:solidFill>
            </a:endParaRPr>
          </a:p>
        </p:txBody>
      </p:sp>
      <p:sp>
        <p:nvSpPr>
          <p:cNvPr id="5" name="Rectangle 16">
            <a:extLst>
              <a:ext uri="{FF2B5EF4-FFF2-40B4-BE49-F238E27FC236}">
                <a16:creationId xmlns:a16="http://schemas.microsoft.com/office/drawing/2014/main" xmlns="" id="{8D73C7E8-E6CA-4BDF-BAE0-4E4B6E01DC65}"/>
              </a:ext>
            </a:extLst>
          </p:cNvPr>
          <p:cNvSpPr>
            <a:spLocks noGrp="1" noChangeArrowheads="1"/>
          </p:cNvSpPr>
          <p:nvPr>
            <p:ph type="dt" sz="half" idx="12"/>
          </p:nvPr>
        </p:nvSpPr>
        <p:spPr>
          <a:ln/>
        </p:spPr>
        <p:txBody>
          <a:bodyPr/>
          <a:lstStyle>
            <a:lvl1pPr>
              <a:defRPr/>
            </a:lvl1pPr>
          </a:lstStyle>
          <a:p>
            <a:pPr>
              <a:defRPr/>
            </a:pPr>
            <a:endParaRPr lang="es-ES">
              <a:solidFill>
                <a:srgbClr val="000000"/>
              </a:solidFill>
            </a:endParaRPr>
          </a:p>
        </p:txBody>
      </p:sp>
    </p:spTree>
    <p:extLst>
      <p:ext uri="{BB962C8B-B14F-4D97-AF65-F5344CB8AC3E}">
        <p14:creationId xmlns:p14="http://schemas.microsoft.com/office/powerpoint/2010/main" xmlns="" val="369800459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xmlns="" id="{DEE95732-6D1F-4300-818B-156960EF9F52}"/>
              </a:ext>
            </a:extLst>
          </p:cNvPr>
          <p:cNvSpPr>
            <a:spLocks noGrp="1" noChangeArrowheads="1"/>
          </p:cNvSpPr>
          <p:nvPr>
            <p:ph type="ftr" sz="quarter" idx="10"/>
          </p:nvPr>
        </p:nvSpPr>
        <p:spPr>
          <a:ln/>
        </p:spPr>
        <p:txBody>
          <a:bodyPr/>
          <a:lstStyle>
            <a:lvl1pPr>
              <a:defRPr/>
            </a:lvl1pPr>
          </a:lstStyle>
          <a:p>
            <a:pPr>
              <a:defRPr/>
            </a:pPr>
            <a:endParaRPr lang="es-ES">
              <a:solidFill>
                <a:srgbClr val="000000"/>
              </a:solidFill>
            </a:endParaRPr>
          </a:p>
        </p:txBody>
      </p:sp>
      <p:sp>
        <p:nvSpPr>
          <p:cNvPr id="3" name="Rectangle 3">
            <a:extLst>
              <a:ext uri="{FF2B5EF4-FFF2-40B4-BE49-F238E27FC236}">
                <a16:creationId xmlns:a16="http://schemas.microsoft.com/office/drawing/2014/main" xmlns="" id="{E7CABFAA-D018-489B-AB80-934EA80EC7E0}"/>
              </a:ext>
            </a:extLst>
          </p:cNvPr>
          <p:cNvSpPr>
            <a:spLocks noGrp="1" noChangeArrowheads="1"/>
          </p:cNvSpPr>
          <p:nvPr>
            <p:ph type="sldNum" sz="quarter" idx="11"/>
          </p:nvPr>
        </p:nvSpPr>
        <p:spPr>
          <a:ln/>
        </p:spPr>
        <p:txBody>
          <a:bodyPr/>
          <a:lstStyle>
            <a:lvl1pPr>
              <a:defRPr/>
            </a:lvl1pPr>
          </a:lstStyle>
          <a:p>
            <a:pPr>
              <a:defRPr/>
            </a:pPr>
            <a:fld id="{2A883B8D-70B4-4B65-8388-E0223808D75B}" type="slidenum">
              <a:rPr lang="es-ES" altLang="es-CL">
                <a:solidFill>
                  <a:srgbClr val="000000"/>
                </a:solidFill>
              </a:rPr>
              <a:pPr>
                <a:defRPr/>
              </a:pPr>
              <a:t>‹Nº›</a:t>
            </a:fld>
            <a:endParaRPr lang="es-ES" altLang="es-CL">
              <a:solidFill>
                <a:srgbClr val="000000"/>
              </a:solidFill>
            </a:endParaRPr>
          </a:p>
        </p:txBody>
      </p:sp>
      <p:sp>
        <p:nvSpPr>
          <p:cNvPr id="4" name="Rectangle 16">
            <a:extLst>
              <a:ext uri="{FF2B5EF4-FFF2-40B4-BE49-F238E27FC236}">
                <a16:creationId xmlns:a16="http://schemas.microsoft.com/office/drawing/2014/main" xmlns="" id="{8D73C7E8-E6CA-4BDF-BAE0-4E4B6E01DC65}"/>
              </a:ext>
            </a:extLst>
          </p:cNvPr>
          <p:cNvSpPr>
            <a:spLocks noGrp="1" noChangeArrowheads="1"/>
          </p:cNvSpPr>
          <p:nvPr>
            <p:ph type="dt" sz="half" idx="12"/>
          </p:nvPr>
        </p:nvSpPr>
        <p:spPr>
          <a:ln/>
        </p:spPr>
        <p:txBody>
          <a:bodyPr/>
          <a:lstStyle>
            <a:lvl1pPr>
              <a:defRPr/>
            </a:lvl1pPr>
          </a:lstStyle>
          <a:p>
            <a:pPr>
              <a:defRPr/>
            </a:pPr>
            <a:endParaRPr lang="es-ES">
              <a:solidFill>
                <a:srgbClr val="000000"/>
              </a:solidFill>
            </a:endParaRPr>
          </a:p>
        </p:txBody>
      </p:sp>
    </p:spTree>
    <p:extLst>
      <p:ext uri="{BB962C8B-B14F-4D97-AF65-F5344CB8AC3E}">
        <p14:creationId xmlns:p14="http://schemas.microsoft.com/office/powerpoint/2010/main" xmlns="" val="310244616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2921" y="309457"/>
            <a:ext cx="3309144" cy="1316990"/>
          </a:xfrm>
        </p:spPr>
        <p:txBody>
          <a:bodyPr anchor="b"/>
          <a:lstStyle>
            <a:lvl1pPr algn="l">
              <a:defRPr sz="2200" b="1"/>
            </a:lvl1pPr>
          </a:lstStyle>
          <a:p>
            <a:r>
              <a:rPr lang="es-ES"/>
              <a:t>Haga clic para modificar el estilo de título del patrón</a:t>
            </a:r>
            <a:endParaRPr lang="es-CL"/>
          </a:p>
        </p:txBody>
      </p:sp>
      <p:sp>
        <p:nvSpPr>
          <p:cNvPr id="3" name="2 Marcador de contenido"/>
          <p:cNvSpPr>
            <a:spLocks noGrp="1"/>
          </p:cNvSpPr>
          <p:nvPr>
            <p:ph idx="1"/>
          </p:nvPr>
        </p:nvSpPr>
        <p:spPr>
          <a:xfrm>
            <a:off x="3932555" y="309457"/>
            <a:ext cx="5622925" cy="6633528"/>
          </a:xfrm>
        </p:spPr>
        <p:txBody>
          <a:bodyPr/>
          <a:lstStyle>
            <a:lvl1pPr>
              <a:defRPr sz="3520"/>
            </a:lvl1pPr>
            <a:lvl2pPr>
              <a:defRPr sz="3080"/>
            </a:lvl2pPr>
            <a:lvl3pPr>
              <a:defRPr sz="2640"/>
            </a:lvl3pPr>
            <a:lvl4pPr>
              <a:defRPr sz="2200"/>
            </a:lvl4pPr>
            <a:lvl5pPr>
              <a:defRPr sz="2200"/>
            </a:lvl5pPr>
            <a:lvl6pPr>
              <a:defRPr sz="2200"/>
            </a:lvl6pPr>
            <a:lvl7pPr>
              <a:defRPr sz="2200"/>
            </a:lvl7pPr>
            <a:lvl8pPr>
              <a:defRPr sz="2200"/>
            </a:lvl8pPr>
            <a:lvl9pPr>
              <a:defRPr sz="22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502921" y="1626447"/>
            <a:ext cx="3309144" cy="5316538"/>
          </a:xfrm>
        </p:spPr>
        <p:txBody>
          <a:bodyPr/>
          <a:lstStyle>
            <a:lvl1pPr marL="0" indent="0">
              <a:buNone/>
              <a:defRPr sz="1540"/>
            </a:lvl1pPr>
            <a:lvl2pPr marL="502920" indent="0">
              <a:buNone/>
              <a:defRPr sz="1320"/>
            </a:lvl2pPr>
            <a:lvl3pPr marL="1005840" indent="0">
              <a:buNone/>
              <a:defRPr sz="1100"/>
            </a:lvl3pPr>
            <a:lvl4pPr marL="1508760" indent="0">
              <a:buNone/>
              <a:defRPr sz="990"/>
            </a:lvl4pPr>
            <a:lvl5pPr marL="2011680" indent="0">
              <a:buNone/>
              <a:defRPr sz="990"/>
            </a:lvl5pPr>
            <a:lvl6pPr marL="2514600" indent="0">
              <a:buNone/>
              <a:defRPr sz="990"/>
            </a:lvl6pPr>
            <a:lvl7pPr marL="3017520" indent="0">
              <a:buNone/>
              <a:defRPr sz="990"/>
            </a:lvl7pPr>
            <a:lvl8pPr marL="3520440" indent="0">
              <a:buNone/>
              <a:defRPr sz="990"/>
            </a:lvl8pPr>
            <a:lvl9pPr marL="4023360" indent="0">
              <a:buNone/>
              <a:defRPr sz="990"/>
            </a:lvl9pPr>
          </a:lstStyle>
          <a:p>
            <a:pPr lvl="0"/>
            <a:r>
              <a:rPr lang="es-ES"/>
              <a:t>Haga clic para modificar el estilo de texto del patrón</a:t>
            </a:r>
          </a:p>
        </p:txBody>
      </p:sp>
      <p:sp>
        <p:nvSpPr>
          <p:cNvPr id="5" name="Rectangle 2">
            <a:extLst>
              <a:ext uri="{FF2B5EF4-FFF2-40B4-BE49-F238E27FC236}">
                <a16:creationId xmlns:a16="http://schemas.microsoft.com/office/drawing/2014/main" xmlns="" id="{DEE95732-6D1F-4300-818B-156960EF9F52}"/>
              </a:ext>
            </a:extLst>
          </p:cNvPr>
          <p:cNvSpPr>
            <a:spLocks noGrp="1" noChangeArrowheads="1"/>
          </p:cNvSpPr>
          <p:nvPr>
            <p:ph type="ftr" sz="quarter" idx="10"/>
          </p:nvPr>
        </p:nvSpPr>
        <p:spPr>
          <a:ln/>
        </p:spPr>
        <p:txBody>
          <a:bodyPr/>
          <a:lstStyle>
            <a:lvl1pPr>
              <a:defRPr/>
            </a:lvl1pPr>
          </a:lstStyle>
          <a:p>
            <a:pPr>
              <a:defRPr/>
            </a:pPr>
            <a:endParaRPr lang="es-ES">
              <a:solidFill>
                <a:srgbClr val="000000"/>
              </a:solidFill>
            </a:endParaRPr>
          </a:p>
        </p:txBody>
      </p:sp>
      <p:sp>
        <p:nvSpPr>
          <p:cNvPr id="6" name="Rectangle 3">
            <a:extLst>
              <a:ext uri="{FF2B5EF4-FFF2-40B4-BE49-F238E27FC236}">
                <a16:creationId xmlns:a16="http://schemas.microsoft.com/office/drawing/2014/main" xmlns="" id="{E7CABFAA-D018-489B-AB80-934EA80EC7E0}"/>
              </a:ext>
            </a:extLst>
          </p:cNvPr>
          <p:cNvSpPr>
            <a:spLocks noGrp="1" noChangeArrowheads="1"/>
          </p:cNvSpPr>
          <p:nvPr>
            <p:ph type="sldNum" sz="quarter" idx="11"/>
          </p:nvPr>
        </p:nvSpPr>
        <p:spPr>
          <a:ln/>
        </p:spPr>
        <p:txBody>
          <a:bodyPr/>
          <a:lstStyle>
            <a:lvl1pPr>
              <a:defRPr/>
            </a:lvl1pPr>
          </a:lstStyle>
          <a:p>
            <a:pPr>
              <a:defRPr/>
            </a:pPr>
            <a:fld id="{62E407D8-6C3B-49B4-9C10-6C7B8D622FB4}" type="slidenum">
              <a:rPr lang="es-ES" altLang="es-CL">
                <a:solidFill>
                  <a:srgbClr val="000000"/>
                </a:solidFill>
              </a:rPr>
              <a:pPr>
                <a:defRPr/>
              </a:pPr>
              <a:t>‹Nº›</a:t>
            </a:fld>
            <a:endParaRPr lang="es-ES" altLang="es-CL">
              <a:solidFill>
                <a:srgbClr val="000000"/>
              </a:solidFill>
            </a:endParaRPr>
          </a:p>
        </p:txBody>
      </p:sp>
      <p:sp>
        <p:nvSpPr>
          <p:cNvPr id="7" name="Rectangle 16">
            <a:extLst>
              <a:ext uri="{FF2B5EF4-FFF2-40B4-BE49-F238E27FC236}">
                <a16:creationId xmlns:a16="http://schemas.microsoft.com/office/drawing/2014/main" xmlns="" id="{8D73C7E8-E6CA-4BDF-BAE0-4E4B6E01DC65}"/>
              </a:ext>
            </a:extLst>
          </p:cNvPr>
          <p:cNvSpPr>
            <a:spLocks noGrp="1" noChangeArrowheads="1"/>
          </p:cNvSpPr>
          <p:nvPr>
            <p:ph type="dt" sz="half" idx="12"/>
          </p:nvPr>
        </p:nvSpPr>
        <p:spPr>
          <a:ln/>
        </p:spPr>
        <p:txBody>
          <a:bodyPr/>
          <a:lstStyle>
            <a:lvl1pPr>
              <a:defRPr/>
            </a:lvl1pPr>
          </a:lstStyle>
          <a:p>
            <a:pPr>
              <a:defRPr/>
            </a:pPr>
            <a:endParaRPr lang="es-ES">
              <a:solidFill>
                <a:srgbClr val="000000"/>
              </a:solidFill>
            </a:endParaRPr>
          </a:p>
        </p:txBody>
      </p:sp>
    </p:spTree>
    <p:extLst>
      <p:ext uri="{BB962C8B-B14F-4D97-AF65-F5344CB8AC3E}">
        <p14:creationId xmlns:p14="http://schemas.microsoft.com/office/powerpoint/2010/main" xmlns="" val="128643516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1517" y="5440680"/>
            <a:ext cx="6035040" cy="642303"/>
          </a:xfrm>
        </p:spPr>
        <p:txBody>
          <a:bodyPr anchor="b"/>
          <a:lstStyle>
            <a:lvl1pPr algn="l">
              <a:defRPr sz="22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971517" y="694478"/>
            <a:ext cx="6035040" cy="4663440"/>
          </a:xfrm>
        </p:spPr>
        <p:txBody>
          <a:bodyPr/>
          <a:lstStyle>
            <a:lvl1pPr marL="0" indent="0">
              <a:buNone/>
              <a:defRPr sz="3520"/>
            </a:lvl1pPr>
            <a:lvl2pPr marL="502920" indent="0">
              <a:buNone/>
              <a:defRPr sz="3080"/>
            </a:lvl2pPr>
            <a:lvl3pPr marL="1005840" indent="0">
              <a:buNone/>
              <a:defRPr sz="2640"/>
            </a:lvl3pPr>
            <a:lvl4pPr marL="1508760" indent="0">
              <a:buNone/>
              <a:defRPr sz="2200"/>
            </a:lvl4pPr>
            <a:lvl5pPr marL="2011680" indent="0">
              <a:buNone/>
              <a:defRPr sz="2200"/>
            </a:lvl5pPr>
            <a:lvl6pPr marL="2514600" indent="0">
              <a:buNone/>
              <a:defRPr sz="2200"/>
            </a:lvl6pPr>
            <a:lvl7pPr marL="3017520" indent="0">
              <a:buNone/>
              <a:defRPr sz="2200"/>
            </a:lvl7pPr>
            <a:lvl8pPr marL="3520440" indent="0">
              <a:buNone/>
              <a:defRPr sz="2200"/>
            </a:lvl8pPr>
            <a:lvl9pPr marL="4023360" indent="0">
              <a:buNone/>
              <a:defRPr sz="2200"/>
            </a:lvl9pPr>
          </a:lstStyle>
          <a:p>
            <a:pPr lvl="0"/>
            <a:endParaRPr lang="es-CL" noProof="0"/>
          </a:p>
        </p:txBody>
      </p:sp>
      <p:sp>
        <p:nvSpPr>
          <p:cNvPr id="4" name="3 Marcador de texto"/>
          <p:cNvSpPr>
            <a:spLocks noGrp="1"/>
          </p:cNvSpPr>
          <p:nvPr>
            <p:ph type="body" sz="half" idx="2"/>
          </p:nvPr>
        </p:nvSpPr>
        <p:spPr>
          <a:xfrm>
            <a:off x="1971517" y="6082983"/>
            <a:ext cx="6035040" cy="912177"/>
          </a:xfrm>
        </p:spPr>
        <p:txBody>
          <a:bodyPr/>
          <a:lstStyle>
            <a:lvl1pPr marL="0" indent="0">
              <a:buNone/>
              <a:defRPr sz="1540"/>
            </a:lvl1pPr>
            <a:lvl2pPr marL="502920" indent="0">
              <a:buNone/>
              <a:defRPr sz="1320"/>
            </a:lvl2pPr>
            <a:lvl3pPr marL="1005840" indent="0">
              <a:buNone/>
              <a:defRPr sz="1100"/>
            </a:lvl3pPr>
            <a:lvl4pPr marL="1508760" indent="0">
              <a:buNone/>
              <a:defRPr sz="990"/>
            </a:lvl4pPr>
            <a:lvl5pPr marL="2011680" indent="0">
              <a:buNone/>
              <a:defRPr sz="990"/>
            </a:lvl5pPr>
            <a:lvl6pPr marL="2514600" indent="0">
              <a:buNone/>
              <a:defRPr sz="990"/>
            </a:lvl6pPr>
            <a:lvl7pPr marL="3017520" indent="0">
              <a:buNone/>
              <a:defRPr sz="990"/>
            </a:lvl7pPr>
            <a:lvl8pPr marL="3520440" indent="0">
              <a:buNone/>
              <a:defRPr sz="990"/>
            </a:lvl8pPr>
            <a:lvl9pPr marL="4023360" indent="0">
              <a:buNone/>
              <a:defRPr sz="990"/>
            </a:lvl9pPr>
          </a:lstStyle>
          <a:p>
            <a:pPr lvl="0"/>
            <a:r>
              <a:rPr lang="es-ES"/>
              <a:t>Haga clic para modificar el estilo de texto del patrón</a:t>
            </a:r>
          </a:p>
        </p:txBody>
      </p:sp>
      <p:sp>
        <p:nvSpPr>
          <p:cNvPr id="5" name="Rectangle 2">
            <a:extLst>
              <a:ext uri="{FF2B5EF4-FFF2-40B4-BE49-F238E27FC236}">
                <a16:creationId xmlns:a16="http://schemas.microsoft.com/office/drawing/2014/main" xmlns="" id="{DEE95732-6D1F-4300-818B-156960EF9F52}"/>
              </a:ext>
            </a:extLst>
          </p:cNvPr>
          <p:cNvSpPr>
            <a:spLocks noGrp="1" noChangeArrowheads="1"/>
          </p:cNvSpPr>
          <p:nvPr>
            <p:ph type="ftr" sz="quarter" idx="10"/>
          </p:nvPr>
        </p:nvSpPr>
        <p:spPr>
          <a:ln/>
        </p:spPr>
        <p:txBody>
          <a:bodyPr/>
          <a:lstStyle>
            <a:lvl1pPr>
              <a:defRPr/>
            </a:lvl1pPr>
          </a:lstStyle>
          <a:p>
            <a:pPr>
              <a:defRPr/>
            </a:pPr>
            <a:endParaRPr lang="es-ES">
              <a:solidFill>
                <a:srgbClr val="000000"/>
              </a:solidFill>
            </a:endParaRPr>
          </a:p>
        </p:txBody>
      </p:sp>
      <p:sp>
        <p:nvSpPr>
          <p:cNvPr id="6" name="Rectangle 3">
            <a:extLst>
              <a:ext uri="{FF2B5EF4-FFF2-40B4-BE49-F238E27FC236}">
                <a16:creationId xmlns:a16="http://schemas.microsoft.com/office/drawing/2014/main" xmlns="" id="{E7CABFAA-D018-489B-AB80-934EA80EC7E0}"/>
              </a:ext>
            </a:extLst>
          </p:cNvPr>
          <p:cNvSpPr>
            <a:spLocks noGrp="1" noChangeArrowheads="1"/>
          </p:cNvSpPr>
          <p:nvPr>
            <p:ph type="sldNum" sz="quarter" idx="11"/>
          </p:nvPr>
        </p:nvSpPr>
        <p:spPr>
          <a:ln/>
        </p:spPr>
        <p:txBody>
          <a:bodyPr/>
          <a:lstStyle>
            <a:lvl1pPr>
              <a:defRPr/>
            </a:lvl1pPr>
          </a:lstStyle>
          <a:p>
            <a:pPr>
              <a:defRPr/>
            </a:pPr>
            <a:fld id="{2A186F14-8AFF-401C-A25C-AD968107A5E9}" type="slidenum">
              <a:rPr lang="es-ES" altLang="es-CL">
                <a:solidFill>
                  <a:srgbClr val="000000"/>
                </a:solidFill>
              </a:rPr>
              <a:pPr>
                <a:defRPr/>
              </a:pPr>
              <a:t>‹Nº›</a:t>
            </a:fld>
            <a:endParaRPr lang="es-ES" altLang="es-CL">
              <a:solidFill>
                <a:srgbClr val="000000"/>
              </a:solidFill>
            </a:endParaRPr>
          </a:p>
        </p:txBody>
      </p:sp>
      <p:sp>
        <p:nvSpPr>
          <p:cNvPr id="7" name="Rectangle 16">
            <a:extLst>
              <a:ext uri="{FF2B5EF4-FFF2-40B4-BE49-F238E27FC236}">
                <a16:creationId xmlns:a16="http://schemas.microsoft.com/office/drawing/2014/main" xmlns="" id="{8D73C7E8-E6CA-4BDF-BAE0-4E4B6E01DC65}"/>
              </a:ext>
            </a:extLst>
          </p:cNvPr>
          <p:cNvSpPr>
            <a:spLocks noGrp="1" noChangeArrowheads="1"/>
          </p:cNvSpPr>
          <p:nvPr>
            <p:ph type="dt" sz="half" idx="12"/>
          </p:nvPr>
        </p:nvSpPr>
        <p:spPr>
          <a:ln/>
        </p:spPr>
        <p:txBody>
          <a:bodyPr/>
          <a:lstStyle>
            <a:lvl1pPr>
              <a:defRPr/>
            </a:lvl1pPr>
          </a:lstStyle>
          <a:p>
            <a:pPr>
              <a:defRPr/>
            </a:pPr>
            <a:endParaRPr lang="es-ES">
              <a:solidFill>
                <a:srgbClr val="000000"/>
              </a:solidFill>
            </a:endParaRPr>
          </a:p>
        </p:txBody>
      </p:sp>
    </p:spTree>
    <p:extLst>
      <p:ext uri="{BB962C8B-B14F-4D97-AF65-F5344CB8AC3E}">
        <p14:creationId xmlns:p14="http://schemas.microsoft.com/office/powerpoint/2010/main" xmlns="" val="107554575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2">
            <a:extLst>
              <a:ext uri="{FF2B5EF4-FFF2-40B4-BE49-F238E27FC236}">
                <a16:creationId xmlns:a16="http://schemas.microsoft.com/office/drawing/2014/main" xmlns="" id="{DEE95732-6D1F-4300-818B-156960EF9F52}"/>
              </a:ext>
            </a:extLst>
          </p:cNvPr>
          <p:cNvSpPr>
            <a:spLocks noGrp="1" noChangeArrowheads="1"/>
          </p:cNvSpPr>
          <p:nvPr>
            <p:ph type="ftr" sz="quarter" idx="10"/>
          </p:nvPr>
        </p:nvSpPr>
        <p:spPr>
          <a:ln/>
        </p:spPr>
        <p:txBody>
          <a:bodyPr/>
          <a:lstStyle>
            <a:lvl1pPr>
              <a:defRPr/>
            </a:lvl1pPr>
          </a:lstStyle>
          <a:p>
            <a:pPr>
              <a:defRPr/>
            </a:pPr>
            <a:endParaRPr lang="es-ES">
              <a:solidFill>
                <a:srgbClr val="000000"/>
              </a:solidFill>
            </a:endParaRPr>
          </a:p>
        </p:txBody>
      </p:sp>
      <p:sp>
        <p:nvSpPr>
          <p:cNvPr id="5" name="Rectangle 3">
            <a:extLst>
              <a:ext uri="{FF2B5EF4-FFF2-40B4-BE49-F238E27FC236}">
                <a16:creationId xmlns:a16="http://schemas.microsoft.com/office/drawing/2014/main" xmlns="" id="{E7CABFAA-D018-489B-AB80-934EA80EC7E0}"/>
              </a:ext>
            </a:extLst>
          </p:cNvPr>
          <p:cNvSpPr>
            <a:spLocks noGrp="1" noChangeArrowheads="1"/>
          </p:cNvSpPr>
          <p:nvPr>
            <p:ph type="sldNum" sz="quarter" idx="11"/>
          </p:nvPr>
        </p:nvSpPr>
        <p:spPr>
          <a:ln/>
        </p:spPr>
        <p:txBody>
          <a:bodyPr/>
          <a:lstStyle>
            <a:lvl1pPr>
              <a:defRPr/>
            </a:lvl1pPr>
          </a:lstStyle>
          <a:p>
            <a:pPr>
              <a:defRPr/>
            </a:pPr>
            <a:fld id="{B85496A9-D227-4989-A11F-22DEBBBF33AB}" type="slidenum">
              <a:rPr lang="es-ES" altLang="es-CL">
                <a:solidFill>
                  <a:srgbClr val="000000"/>
                </a:solidFill>
              </a:rPr>
              <a:pPr>
                <a:defRPr/>
              </a:pPr>
              <a:t>‹Nº›</a:t>
            </a:fld>
            <a:endParaRPr lang="es-ES" altLang="es-CL">
              <a:solidFill>
                <a:srgbClr val="000000"/>
              </a:solidFill>
            </a:endParaRPr>
          </a:p>
        </p:txBody>
      </p:sp>
      <p:sp>
        <p:nvSpPr>
          <p:cNvPr id="6" name="Rectangle 16">
            <a:extLst>
              <a:ext uri="{FF2B5EF4-FFF2-40B4-BE49-F238E27FC236}">
                <a16:creationId xmlns:a16="http://schemas.microsoft.com/office/drawing/2014/main" xmlns="" id="{8D73C7E8-E6CA-4BDF-BAE0-4E4B6E01DC65}"/>
              </a:ext>
            </a:extLst>
          </p:cNvPr>
          <p:cNvSpPr>
            <a:spLocks noGrp="1" noChangeArrowheads="1"/>
          </p:cNvSpPr>
          <p:nvPr>
            <p:ph type="dt" sz="half" idx="12"/>
          </p:nvPr>
        </p:nvSpPr>
        <p:spPr>
          <a:ln/>
        </p:spPr>
        <p:txBody>
          <a:bodyPr/>
          <a:lstStyle>
            <a:lvl1pPr>
              <a:defRPr/>
            </a:lvl1pPr>
          </a:lstStyle>
          <a:p>
            <a:pPr>
              <a:defRPr/>
            </a:pPr>
            <a:endParaRPr lang="es-ES">
              <a:solidFill>
                <a:srgbClr val="000000"/>
              </a:solidFill>
            </a:endParaRPr>
          </a:p>
        </p:txBody>
      </p:sp>
    </p:spTree>
    <p:extLst>
      <p:ext uri="{BB962C8B-B14F-4D97-AF65-F5344CB8AC3E}">
        <p14:creationId xmlns:p14="http://schemas.microsoft.com/office/powerpoint/2010/main" xmlns="" val="424154412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292340" y="863600"/>
            <a:ext cx="2263140" cy="5958840"/>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502920" y="863600"/>
            <a:ext cx="6621780" cy="5958840"/>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2">
            <a:extLst>
              <a:ext uri="{FF2B5EF4-FFF2-40B4-BE49-F238E27FC236}">
                <a16:creationId xmlns:a16="http://schemas.microsoft.com/office/drawing/2014/main" xmlns="" id="{DEE95732-6D1F-4300-818B-156960EF9F52}"/>
              </a:ext>
            </a:extLst>
          </p:cNvPr>
          <p:cNvSpPr>
            <a:spLocks noGrp="1" noChangeArrowheads="1"/>
          </p:cNvSpPr>
          <p:nvPr>
            <p:ph type="ftr" sz="quarter" idx="10"/>
          </p:nvPr>
        </p:nvSpPr>
        <p:spPr>
          <a:ln/>
        </p:spPr>
        <p:txBody>
          <a:bodyPr/>
          <a:lstStyle>
            <a:lvl1pPr>
              <a:defRPr/>
            </a:lvl1pPr>
          </a:lstStyle>
          <a:p>
            <a:pPr>
              <a:defRPr/>
            </a:pPr>
            <a:endParaRPr lang="es-ES">
              <a:solidFill>
                <a:srgbClr val="000000"/>
              </a:solidFill>
            </a:endParaRPr>
          </a:p>
        </p:txBody>
      </p:sp>
      <p:sp>
        <p:nvSpPr>
          <p:cNvPr id="5" name="Rectangle 3">
            <a:extLst>
              <a:ext uri="{FF2B5EF4-FFF2-40B4-BE49-F238E27FC236}">
                <a16:creationId xmlns:a16="http://schemas.microsoft.com/office/drawing/2014/main" xmlns="" id="{E7CABFAA-D018-489B-AB80-934EA80EC7E0}"/>
              </a:ext>
            </a:extLst>
          </p:cNvPr>
          <p:cNvSpPr>
            <a:spLocks noGrp="1" noChangeArrowheads="1"/>
          </p:cNvSpPr>
          <p:nvPr>
            <p:ph type="sldNum" sz="quarter" idx="11"/>
          </p:nvPr>
        </p:nvSpPr>
        <p:spPr>
          <a:ln/>
        </p:spPr>
        <p:txBody>
          <a:bodyPr/>
          <a:lstStyle>
            <a:lvl1pPr>
              <a:defRPr/>
            </a:lvl1pPr>
          </a:lstStyle>
          <a:p>
            <a:pPr>
              <a:defRPr/>
            </a:pPr>
            <a:fld id="{5BA5B17C-FF44-4F16-BB6C-1AFFCAFB50A8}" type="slidenum">
              <a:rPr lang="es-ES" altLang="es-CL">
                <a:solidFill>
                  <a:srgbClr val="000000"/>
                </a:solidFill>
              </a:rPr>
              <a:pPr>
                <a:defRPr/>
              </a:pPr>
              <a:t>‹Nº›</a:t>
            </a:fld>
            <a:endParaRPr lang="es-ES" altLang="es-CL">
              <a:solidFill>
                <a:srgbClr val="000000"/>
              </a:solidFill>
            </a:endParaRPr>
          </a:p>
        </p:txBody>
      </p:sp>
      <p:sp>
        <p:nvSpPr>
          <p:cNvPr id="6" name="Rectangle 16">
            <a:extLst>
              <a:ext uri="{FF2B5EF4-FFF2-40B4-BE49-F238E27FC236}">
                <a16:creationId xmlns:a16="http://schemas.microsoft.com/office/drawing/2014/main" xmlns="" id="{8D73C7E8-E6CA-4BDF-BAE0-4E4B6E01DC65}"/>
              </a:ext>
            </a:extLst>
          </p:cNvPr>
          <p:cNvSpPr>
            <a:spLocks noGrp="1" noChangeArrowheads="1"/>
          </p:cNvSpPr>
          <p:nvPr>
            <p:ph type="dt" sz="half" idx="12"/>
          </p:nvPr>
        </p:nvSpPr>
        <p:spPr>
          <a:ln/>
        </p:spPr>
        <p:txBody>
          <a:bodyPr/>
          <a:lstStyle>
            <a:lvl1pPr>
              <a:defRPr/>
            </a:lvl1pPr>
          </a:lstStyle>
          <a:p>
            <a:pPr>
              <a:defRPr/>
            </a:pPr>
            <a:endParaRPr lang="es-ES">
              <a:solidFill>
                <a:srgbClr val="000000"/>
              </a:solidFill>
            </a:endParaRPr>
          </a:p>
        </p:txBody>
      </p:sp>
    </p:spTree>
    <p:extLst>
      <p:ext uri="{BB962C8B-B14F-4D97-AF65-F5344CB8AC3E}">
        <p14:creationId xmlns:p14="http://schemas.microsoft.com/office/powerpoint/2010/main" xmlns="" val="192601873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bl" preserve="1">
  <p:cSld name="Título y tabla">
    <p:spTree>
      <p:nvGrpSpPr>
        <p:cNvPr id="1" name=""/>
        <p:cNvGrpSpPr/>
        <p:nvPr/>
      </p:nvGrpSpPr>
      <p:grpSpPr>
        <a:xfrm>
          <a:off x="0" y="0"/>
          <a:ext cx="0" cy="0"/>
          <a:chOff x="0" y="0"/>
          <a:chExt cx="0" cy="0"/>
        </a:xfrm>
      </p:grpSpPr>
      <p:sp>
        <p:nvSpPr>
          <p:cNvPr id="2" name="1 Título"/>
          <p:cNvSpPr>
            <a:spLocks noGrp="1"/>
          </p:cNvSpPr>
          <p:nvPr>
            <p:ph type="title"/>
          </p:nvPr>
        </p:nvSpPr>
        <p:spPr>
          <a:xfrm>
            <a:off x="502920" y="863600"/>
            <a:ext cx="9052560" cy="1554480"/>
          </a:xfrm>
        </p:spPr>
        <p:txBody>
          <a:bodyPr/>
          <a:lstStyle/>
          <a:p>
            <a:r>
              <a:rPr lang="es-ES"/>
              <a:t>Haga clic para modificar el estilo de título del patrón</a:t>
            </a:r>
            <a:endParaRPr lang="es-CL"/>
          </a:p>
        </p:txBody>
      </p:sp>
      <p:sp>
        <p:nvSpPr>
          <p:cNvPr id="3" name="2 Marcador de tabla"/>
          <p:cNvSpPr>
            <a:spLocks noGrp="1"/>
          </p:cNvSpPr>
          <p:nvPr>
            <p:ph type="tbl" idx="1"/>
          </p:nvPr>
        </p:nvSpPr>
        <p:spPr>
          <a:xfrm>
            <a:off x="502920" y="2418080"/>
            <a:ext cx="9052560" cy="4404360"/>
          </a:xfrm>
        </p:spPr>
        <p:txBody>
          <a:bodyPr/>
          <a:lstStyle/>
          <a:p>
            <a:pPr lvl="0"/>
            <a:endParaRPr lang="es-CL" noProof="0"/>
          </a:p>
        </p:txBody>
      </p:sp>
      <p:sp>
        <p:nvSpPr>
          <p:cNvPr id="4" name="Rectangle 2">
            <a:extLst>
              <a:ext uri="{FF2B5EF4-FFF2-40B4-BE49-F238E27FC236}">
                <a16:creationId xmlns:a16="http://schemas.microsoft.com/office/drawing/2014/main" xmlns="" id="{DEE95732-6D1F-4300-818B-156960EF9F52}"/>
              </a:ext>
            </a:extLst>
          </p:cNvPr>
          <p:cNvSpPr>
            <a:spLocks noGrp="1" noChangeArrowheads="1"/>
          </p:cNvSpPr>
          <p:nvPr>
            <p:ph type="ftr" sz="quarter" idx="10"/>
          </p:nvPr>
        </p:nvSpPr>
        <p:spPr>
          <a:ln/>
        </p:spPr>
        <p:txBody>
          <a:bodyPr/>
          <a:lstStyle>
            <a:lvl1pPr>
              <a:defRPr/>
            </a:lvl1pPr>
          </a:lstStyle>
          <a:p>
            <a:pPr>
              <a:defRPr/>
            </a:pPr>
            <a:endParaRPr lang="es-ES">
              <a:solidFill>
                <a:srgbClr val="000000"/>
              </a:solidFill>
            </a:endParaRPr>
          </a:p>
        </p:txBody>
      </p:sp>
      <p:sp>
        <p:nvSpPr>
          <p:cNvPr id="5" name="Rectangle 3">
            <a:extLst>
              <a:ext uri="{FF2B5EF4-FFF2-40B4-BE49-F238E27FC236}">
                <a16:creationId xmlns:a16="http://schemas.microsoft.com/office/drawing/2014/main" xmlns="" id="{E7CABFAA-D018-489B-AB80-934EA80EC7E0}"/>
              </a:ext>
            </a:extLst>
          </p:cNvPr>
          <p:cNvSpPr>
            <a:spLocks noGrp="1" noChangeArrowheads="1"/>
          </p:cNvSpPr>
          <p:nvPr>
            <p:ph type="sldNum" sz="quarter" idx="11"/>
          </p:nvPr>
        </p:nvSpPr>
        <p:spPr>
          <a:ln/>
        </p:spPr>
        <p:txBody>
          <a:bodyPr/>
          <a:lstStyle>
            <a:lvl1pPr>
              <a:defRPr/>
            </a:lvl1pPr>
          </a:lstStyle>
          <a:p>
            <a:pPr>
              <a:defRPr/>
            </a:pPr>
            <a:fld id="{37C30BD8-7325-489A-8CC2-D467C6053CF8}" type="slidenum">
              <a:rPr lang="es-ES" altLang="es-CL">
                <a:solidFill>
                  <a:srgbClr val="000000"/>
                </a:solidFill>
              </a:rPr>
              <a:pPr>
                <a:defRPr/>
              </a:pPr>
              <a:t>‹Nº›</a:t>
            </a:fld>
            <a:endParaRPr lang="es-ES" altLang="es-CL">
              <a:solidFill>
                <a:srgbClr val="000000"/>
              </a:solidFill>
            </a:endParaRPr>
          </a:p>
        </p:txBody>
      </p:sp>
      <p:sp>
        <p:nvSpPr>
          <p:cNvPr id="6" name="Rectangle 16">
            <a:extLst>
              <a:ext uri="{FF2B5EF4-FFF2-40B4-BE49-F238E27FC236}">
                <a16:creationId xmlns:a16="http://schemas.microsoft.com/office/drawing/2014/main" xmlns="" id="{8D73C7E8-E6CA-4BDF-BAE0-4E4B6E01DC65}"/>
              </a:ext>
            </a:extLst>
          </p:cNvPr>
          <p:cNvSpPr>
            <a:spLocks noGrp="1" noChangeArrowheads="1"/>
          </p:cNvSpPr>
          <p:nvPr>
            <p:ph type="dt" sz="half" idx="12"/>
          </p:nvPr>
        </p:nvSpPr>
        <p:spPr>
          <a:ln/>
        </p:spPr>
        <p:txBody>
          <a:bodyPr/>
          <a:lstStyle>
            <a:lvl1pPr>
              <a:defRPr/>
            </a:lvl1pPr>
          </a:lstStyle>
          <a:p>
            <a:pPr>
              <a:defRPr/>
            </a:pPr>
            <a:endParaRPr lang="es-ES">
              <a:solidFill>
                <a:srgbClr val="000000"/>
              </a:solidFill>
            </a:endParaRPr>
          </a:p>
        </p:txBody>
      </p:sp>
    </p:spTree>
    <p:extLst>
      <p:ext uri="{BB962C8B-B14F-4D97-AF65-F5344CB8AC3E}">
        <p14:creationId xmlns:p14="http://schemas.microsoft.com/office/powerpoint/2010/main" xmlns="" val="9813567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theme" Target="../theme/theme2.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Title 1"/>
          <p:cNvSpPr txBox="1">
            <a:spLocks/>
          </p:cNvSpPr>
          <p:nvPr userDrawn="1"/>
        </p:nvSpPr>
        <p:spPr>
          <a:xfrm>
            <a:off x="529200" y="564705"/>
            <a:ext cx="9000000" cy="1052957"/>
          </a:xfrm>
          <a:prstGeom prst="rect">
            <a:avLst/>
          </a:prstGeom>
        </p:spPr>
        <p:txBody>
          <a:bodyPr lIns="0" tIns="0" rIns="0" bIns="0" anchor="t">
            <a:noAutofit/>
          </a:bodyPr>
          <a:lstStyle>
            <a:lvl1pPr algn="l" defTabSz="1049555" rtl="0" eaLnBrk="1" latinLnBrk="0" hangingPunct="1">
              <a:lnSpc>
                <a:spcPct val="90000"/>
              </a:lnSpc>
              <a:spcBef>
                <a:spcPct val="0"/>
              </a:spcBef>
              <a:buNone/>
              <a:defRPr sz="20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n-US" dirty="0" smtClean="0"/>
              <a:t>Click to edit Master title style</a:t>
            </a:r>
            <a:endParaRPr lang="es-CL" dirty="0"/>
          </a:p>
        </p:txBody>
      </p:sp>
      <p:sp>
        <p:nvSpPr>
          <p:cNvPr id="11" name="TextBox 10"/>
          <p:cNvSpPr txBox="1"/>
          <p:nvPr userDrawn="1"/>
        </p:nvSpPr>
        <p:spPr>
          <a:xfrm>
            <a:off x="528638" y="7236277"/>
            <a:ext cx="2087562" cy="180000"/>
          </a:xfrm>
          <a:prstGeom prst="rect">
            <a:avLst/>
          </a:prstGeom>
          <a:noFill/>
          <a:ln>
            <a:noFill/>
          </a:ln>
        </p:spPr>
        <p:txBody>
          <a:bodyPr wrap="square" lIns="0" tIns="0" rIns="0" bIns="0" rtlCol="0" anchor="b">
            <a:noAutofit/>
          </a:bodyPr>
          <a:lstStyle/>
          <a:p>
            <a:pPr marL="0" indent="0">
              <a:spcBef>
                <a:spcPts val="0"/>
              </a:spcBef>
              <a:spcAft>
                <a:spcPts val="300"/>
              </a:spcAft>
              <a:buSzPct val="100000"/>
              <a:buFont typeface="Arial"/>
              <a:buNone/>
            </a:pPr>
            <a:r>
              <a:rPr lang="en-US" sz="650" noProof="0" dirty="0" smtClean="0">
                <a:solidFill>
                  <a:schemeClr val="tx1"/>
                </a:solidFill>
                <a:latin typeface="Verdana" panose="020B0604030504040204" pitchFamily="34" charset="0"/>
                <a:ea typeface="Verdana" panose="020B0604030504040204" pitchFamily="34" charset="0"/>
                <a:cs typeface="Verdana" panose="020B0604030504040204" pitchFamily="34" charset="0"/>
              </a:rPr>
              <a:t>Deloitte</a:t>
            </a:r>
            <a:endParaRPr lang="en-US" sz="650" noProof="0"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sp>
        <p:nvSpPr>
          <p:cNvPr id="12" name="Footer Placeholder 4"/>
          <p:cNvSpPr>
            <a:spLocks noGrp="1"/>
          </p:cNvSpPr>
          <p:nvPr>
            <p:ph type="ftr" sz="quarter" idx="3"/>
          </p:nvPr>
        </p:nvSpPr>
        <p:spPr>
          <a:xfrm>
            <a:off x="2616932" y="7236277"/>
            <a:ext cx="6516000" cy="180000"/>
          </a:xfrm>
          <a:prstGeom prst="rect">
            <a:avLst/>
          </a:prstGeom>
          <a:noFill/>
          <a:ln>
            <a:noFill/>
          </a:ln>
        </p:spPr>
        <p:txBody>
          <a:bodyPr lIns="0" tIns="0" rIns="0" bIns="0" anchor="b"/>
          <a:lstStyle>
            <a:lvl1pPr algn="r">
              <a:defRPr lang="en-US" sz="65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r>
              <a:rPr lang="es-CL" dirty="0" smtClean="0"/>
              <a:t>Crédito por impuestos pagados en el exterior</a:t>
            </a:r>
            <a:endParaRPr lang="en-US" dirty="0"/>
          </a:p>
        </p:txBody>
      </p:sp>
      <p:sp>
        <p:nvSpPr>
          <p:cNvPr id="13" name="Slide Number Placeholder 5"/>
          <p:cNvSpPr>
            <a:spLocks noGrp="1"/>
          </p:cNvSpPr>
          <p:nvPr>
            <p:ph type="sldNum" sz="quarter" idx="4"/>
          </p:nvPr>
        </p:nvSpPr>
        <p:spPr>
          <a:xfrm>
            <a:off x="9169763" y="7236277"/>
            <a:ext cx="360000" cy="180000"/>
          </a:xfrm>
          <a:prstGeom prst="rect">
            <a:avLst/>
          </a:prstGeom>
          <a:noFill/>
          <a:ln>
            <a:noFill/>
          </a:ln>
        </p:spPr>
        <p:txBody>
          <a:bodyPr wrap="square" lIns="0" tIns="0" rIns="0" bIns="0" rtlCol="0" anchor="b">
            <a:noAutofit/>
          </a:bodyPr>
          <a:lstStyle>
            <a:lvl1pPr>
              <a:defRPr lang="es-CL" sz="650" smtClean="0">
                <a:latin typeface="Verdana" panose="020B0604030504040204" pitchFamily="34" charset="0"/>
                <a:ea typeface="Verdana" panose="020B0604030504040204" pitchFamily="34" charset="0"/>
                <a:cs typeface="Verdana" panose="020B0604030504040204" pitchFamily="34" charset="0"/>
              </a:defRPr>
            </a:lvl1pPr>
          </a:lstStyle>
          <a:p>
            <a:pPr algn="r">
              <a:spcBef>
                <a:spcPts val="600"/>
              </a:spcBef>
              <a:buSzPct val="100000"/>
              <a:buFont typeface="Arial"/>
              <a:buNone/>
            </a:pPr>
            <a:fld id="{D577A51B-9653-4DD9-AC43-5BC91BB69868}" type="slidenum">
              <a:rPr lang="es-CL" smtClean="0"/>
              <a:pPr algn="r">
                <a:spcBef>
                  <a:spcPts val="600"/>
                </a:spcBef>
                <a:buSzPct val="100000"/>
                <a:buFont typeface="Arial"/>
                <a:buNone/>
              </a:pPr>
              <a:t>‹Nº›</a:t>
            </a:fld>
            <a:endParaRPr lang="es-CL" dirty="0"/>
          </a:p>
        </p:txBody>
      </p:sp>
      <p:sp>
        <p:nvSpPr>
          <p:cNvPr id="8" name="Content Placeholder 2"/>
          <p:cNvSpPr txBox="1">
            <a:spLocks/>
          </p:cNvSpPr>
          <p:nvPr userDrawn="1"/>
        </p:nvSpPr>
        <p:spPr>
          <a:xfrm>
            <a:off x="529200" y="1798638"/>
            <a:ext cx="9000000" cy="5256212"/>
          </a:xfrm>
          <a:prstGeom prst="rect">
            <a:avLst/>
          </a:prstGeom>
        </p:spPr>
        <p:txBody>
          <a:bodyPr lIns="0" tIns="0" rIns="0" bIns="0">
            <a:noAutofit/>
          </a:bodyPr>
          <a:lstStyle>
            <a:lvl1pPr marL="0" indent="0" algn="l" defTabSz="1049555" rtl="0" eaLnBrk="1" latinLnBrk="0" hangingPunct="1">
              <a:lnSpc>
                <a:spcPct val="100000"/>
              </a:lnSpc>
              <a:spcBef>
                <a:spcPts val="0"/>
              </a:spcBef>
              <a:spcAft>
                <a:spcPts val="1200"/>
              </a:spcAft>
              <a:buFont typeface="Arial" panose="020B0604020202020204" pitchFamily="34" charset="0"/>
              <a:buNone/>
              <a:tabLst>
                <a:tab pos="6638925" algn="r"/>
              </a:tabLst>
              <a:defRPr sz="12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180000" indent="-180000" algn="l" defTabSz="1049555" rtl="0" eaLnBrk="1" latinLnBrk="0" hangingPunct="1">
              <a:lnSpc>
                <a:spcPct val="100000"/>
              </a:lnSpc>
              <a:spcBef>
                <a:spcPts val="0"/>
              </a:spcBef>
              <a:spcAft>
                <a:spcPts val="1200"/>
              </a:spcAft>
              <a:buFont typeface="Arial" panose="020B0604020202020204" pitchFamily="34" charset="0"/>
              <a:buChar char="•"/>
              <a:tabLst>
                <a:tab pos="6638925" algn="r"/>
              </a:tabLst>
              <a:defRPr sz="1200" kern="12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360000" indent="-180000" algn="l" defTabSz="1049555" rtl="0" eaLnBrk="1" latinLnBrk="0" hangingPunct="1">
              <a:lnSpc>
                <a:spcPct val="100000"/>
              </a:lnSpc>
              <a:spcBef>
                <a:spcPts val="0"/>
              </a:spcBef>
              <a:spcAft>
                <a:spcPts val="1200"/>
              </a:spcAft>
              <a:buFont typeface="Arial" panose="020B0604020202020204" pitchFamily="34" charset="0"/>
              <a:buChar char="˗"/>
              <a:tabLst>
                <a:tab pos="6638925" algn="r"/>
              </a:tabLst>
              <a:defRPr sz="1200" kern="12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540000" indent="-180000" algn="l" defTabSz="1049555" rtl="0" eaLnBrk="1" latinLnBrk="0" hangingPunct="1">
              <a:lnSpc>
                <a:spcPct val="100000"/>
              </a:lnSpc>
              <a:spcBef>
                <a:spcPts val="0"/>
              </a:spcBef>
              <a:spcAft>
                <a:spcPts val="1200"/>
              </a:spcAft>
              <a:buFont typeface="Arial" panose="020B0604020202020204" pitchFamily="34" charset="0"/>
              <a:buChar char="˗"/>
              <a:tabLst>
                <a:tab pos="6638925" algn="r"/>
              </a:tabLst>
              <a:defRPr sz="1200" kern="12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720000" indent="-180000" algn="l" defTabSz="1049555" rtl="0" eaLnBrk="1" latinLnBrk="0" hangingPunct="1">
              <a:lnSpc>
                <a:spcPct val="100000"/>
              </a:lnSpc>
              <a:spcBef>
                <a:spcPts val="0"/>
              </a:spcBef>
              <a:spcAft>
                <a:spcPts val="1200"/>
              </a:spcAft>
              <a:buFont typeface="Arial" panose="020B0604020202020204" pitchFamily="34" charset="0"/>
              <a:buChar char="˗"/>
              <a:tabLst>
                <a:tab pos="6638925" algn="r"/>
              </a:tabLst>
              <a:defRPr sz="1200" kern="12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2886273" indent="-262388" algn="l" defTabSz="1049555" rtl="0" eaLnBrk="1" latinLnBrk="0" hangingPunct="1">
              <a:lnSpc>
                <a:spcPct val="90000"/>
              </a:lnSpc>
              <a:spcBef>
                <a:spcPts val="574"/>
              </a:spcBef>
              <a:buFont typeface="Arial" panose="020B0604020202020204" pitchFamily="34" charset="0"/>
              <a:buChar char="•"/>
              <a:defRPr sz="2066" kern="1200">
                <a:solidFill>
                  <a:schemeClr val="tx1"/>
                </a:solidFill>
                <a:latin typeface="+mn-lt"/>
                <a:ea typeface="+mn-ea"/>
                <a:cs typeface="+mn-cs"/>
              </a:defRPr>
            </a:lvl6pPr>
            <a:lvl7pPr marL="3411051" indent="-262388" algn="l" defTabSz="1049555" rtl="0" eaLnBrk="1" latinLnBrk="0" hangingPunct="1">
              <a:lnSpc>
                <a:spcPct val="90000"/>
              </a:lnSpc>
              <a:spcBef>
                <a:spcPts val="574"/>
              </a:spcBef>
              <a:buFont typeface="Arial" panose="020B0604020202020204" pitchFamily="34" charset="0"/>
              <a:buChar char="•"/>
              <a:defRPr sz="2066" kern="1200">
                <a:solidFill>
                  <a:schemeClr val="tx1"/>
                </a:solidFill>
                <a:latin typeface="+mn-lt"/>
                <a:ea typeface="+mn-ea"/>
                <a:cs typeface="+mn-cs"/>
              </a:defRPr>
            </a:lvl7pPr>
            <a:lvl8pPr marL="3935828" indent="-262388" algn="l" defTabSz="1049555" rtl="0" eaLnBrk="1" latinLnBrk="0" hangingPunct="1">
              <a:lnSpc>
                <a:spcPct val="90000"/>
              </a:lnSpc>
              <a:spcBef>
                <a:spcPts val="574"/>
              </a:spcBef>
              <a:buFont typeface="Arial" panose="020B0604020202020204" pitchFamily="34" charset="0"/>
              <a:buChar char="•"/>
              <a:defRPr sz="2066" kern="1200">
                <a:solidFill>
                  <a:schemeClr val="tx1"/>
                </a:solidFill>
                <a:latin typeface="+mn-lt"/>
                <a:ea typeface="+mn-ea"/>
                <a:cs typeface="+mn-cs"/>
              </a:defRPr>
            </a:lvl8pPr>
            <a:lvl9pPr marL="4460604" indent="-262388" algn="l" defTabSz="1049555" rtl="0" eaLnBrk="1" latinLnBrk="0" hangingPunct="1">
              <a:lnSpc>
                <a:spcPct val="90000"/>
              </a:lnSpc>
              <a:spcBef>
                <a:spcPts val="574"/>
              </a:spcBef>
              <a:buFont typeface="Arial" panose="020B0604020202020204" pitchFamily="34" charset="0"/>
              <a:buChar char="•"/>
              <a:defRPr sz="2066" kern="1200">
                <a:solidFill>
                  <a:schemeClr val="tx1"/>
                </a:solidFill>
                <a:latin typeface="+mn-lt"/>
                <a:ea typeface="+mn-ea"/>
                <a:cs typeface="+mn-cs"/>
              </a:defRPr>
            </a:lvl9pPr>
          </a:lstStyle>
          <a:p>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s-CL" dirty="0"/>
          </a:p>
        </p:txBody>
      </p:sp>
    </p:spTree>
    <p:extLst>
      <p:ext uri="{BB962C8B-B14F-4D97-AF65-F5344CB8AC3E}">
        <p14:creationId xmlns:p14="http://schemas.microsoft.com/office/powerpoint/2010/main" xmlns="" val="413046038"/>
      </p:ext>
    </p:extLst>
  </p:cSld>
  <p:clrMap bg1="lt1" tx1="dk1" bg2="lt2" tx2="dk2" accent1="accent1" accent2="accent2" accent3="accent3" accent4="accent4" accent5="accent5" accent6="accent6" hlink="hlink" folHlink="folHlink"/>
  <p:sldLayoutIdLst>
    <p:sldLayoutId id="2147483649" r:id="rId1"/>
    <p:sldLayoutId id="2147483671" r:id="rId2"/>
    <p:sldLayoutId id="2147483661" r:id="rId3"/>
    <p:sldLayoutId id="2147483672" r:id="rId4"/>
    <p:sldLayoutId id="2147483662" r:id="rId5"/>
    <p:sldLayoutId id="2147483670" r:id="rId6"/>
    <p:sldLayoutId id="2147483650" r:id="rId7"/>
    <p:sldLayoutId id="2147483651" r:id="rId8"/>
    <p:sldLayoutId id="2147483712" r:id="rId9"/>
    <p:sldLayoutId id="2147483674" r:id="rId10"/>
    <p:sldLayoutId id="2147483663" r:id="rId11"/>
    <p:sldLayoutId id="2147483667" r:id="rId12"/>
    <p:sldLayoutId id="2147483711" r:id="rId13"/>
    <p:sldLayoutId id="2147483668" r:id="rId14"/>
    <p:sldLayoutId id="2147483664" r:id="rId15"/>
    <p:sldLayoutId id="2147483665" r:id="rId16"/>
    <p:sldLayoutId id="2147483666" r:id="rId17"/>
    <p:sldLayoutId id="2147483669" r:id="rId18"/>
    <p:sldLayoutId id="2147483655" r:id="rId19"/>
    <p:sldLayoutId id="2147483673" r:id="rId20"/>
    <p:sldLayoutId id="2147483713" r:id="rId21"/>
  </p:sldLayoutIdLst>
  <p:transition>
    <p:fade/>
  </p:transition>
  <p:timing>
    <p:tnLst>
      <p:par>
        <p:cTn id="1" dur="indefinite" restart="never" nodeType="tmRoot"/>
      </p:par>
    </p:tnLst>
  </p:timing>
  <p:hf hdr="0" dt="0"/>
  <p:txStyles>
    <p:titleStyle>
      <a:lvl1pPr algn="l" defTabSz="1049555" rtl="0" eaLnBrk="1" latinLnBrk="0" hangingPunct="1">
        <a:lnSpc>
          <a:spcPct val="90000"/>
        </a:lnSpc>
        <a:spcBef>
          <a:spcPct val="0"/>
        </a:spcBef>
        <a:buNone/>
        <a:defRPr sz="5051" kern="1200">
          <a:solidFill>
            <a:schemeClr val="tx1"/>
          </a:solidFill>
          <a:latin typeface="+mj-lt"/>
          <a:ea typeface="+mj-ea"/>
          <a:cs typeface="+mj-cs"/>
        </a:defRPr>
      </a:lvl1pPr>
    </p:titleStyle>
    <p:bodyStyle>
      <a:lvl1pPr marL="262388" indent="-262388" algn="l" defTabSz="1049555" rtl="0" eaLnBrk="1" latinLnBrk="0" hangingPunct="1">
        <a:lnSpc>
          <a:spcPct val="90000"/>
        </a:lnSpc>
        <a:spcBef>
          <a:spcPts val="1148"/>
        </a:spcBef>
        <a:buFont typeface="Arial" panose="020B0604020202020204" pitchFamily="34" charset="0"/>
        <a:buChar char="•"/>
        <a:defRPr sz="3214" kern="1200">
          <a:solidFill>
            <a:schemeClr val="tx1"/>
          </a:solidFill>
          <a:latin typeface="+mn-lt"/>
          <a:ea typeface="+mn-ea"/>
          <a:cs typeface="+mn-cs"/>
        </a:defRPr>
      </a:lvl1pPr>
      <a:lvl2pPr marL="787165" indent="-262388" algn="l" defTabSz="1049555" rtl="0" eaLnBrk="1" latinLnBrk="0" hangingPunct="1">
        <a:lnSpc>
          <a:spcPct val="90000"/>
        </a:lnSpc>
        <a:spcBef>
          <a:spcPts val="574"/>
        </a:spcBef>
        <a:buFont typeface="Arial" panose="020B0604020202020204" pitchFamily="34" charset="0"/>
        <a:buChar char="•"/>
        <a:defRPr sz="2755" kern="1200">
          <a:solidFill>
            <a:schemeClr val="tx1"/>
          </a:solidFill>
          <a:latin typeface="+mn-lt"/>
          <a:ea typeface="+mn-ea"/>
          <a:cs typeface="+mn-cs"/>
        </a:defRPr>
      </a:lvl2pPr>
      <a:lvl3pPr marL="1311943" indent="-262388" algn="l" defTabSz="1049555" rtl="0" eaLnBrk="1" latinLnBrk="0" hangingPunct="1">
        <a:lnSpc>
          <a:spcPct val="90000"/>
        </a:lnSpc>
        <a:spcBef>
          <a:spcPts val="574"/>
        </a:spcBef>
        <a:buFont typeface="Arial" panose="020B0604020202020204" pitchFamily="34" charset="0"/>
        <a:buChar char="•"/>
        <a:defRPr sz="2296" kern="1200">
          <a:solidFill>
            <a:schemeClr val="tx1"/>
          </a:solidFill>
          <a:latin typeface="+mn-lt"/>
          <a:ea typeface="+mn-ea"/>
          <a:cs typeface="+mn-cs"/>
        </a:defRPr>
      </a:lvl3pPr>
      <a:lvl4pPr marL="1836720" indent="-262388" algn="l" defTabSz="1049555" rtl="0" eaLnBrk="1" latinLnBrk="0" hangingPunct="1">
        <a:lnSpc>
          <a:spcPct val="90000"/>
        </a:lnSpc>
        <a:spcBef>
          <a:spcPts val="574"/>
        </a:spcBef>
        <a:buFont typeface="Arial" panose="020B0604020202020204" pitchFamily="34" charset="0"/>
        <a:buChar char="•"/>
        <a:defRPr sz="2066" kern="1200">
          <a:solidFill>
            <a:schemeClr val="tx1"/>
          </a:solidFill>
          <a:latin typeface="+mn-lt"/>
          <a:ea typeface="+mn-ea"/>
          <a:cs typeface="+mn-cs"/>
        </a:defRPr>
      </a:lvl4pPr>
      <a:lvl5pPr marL="2361496" indent="-262388" algn="l" defTabSz="1049555" rtl="0" eaLnBrk="1" latinLnBrk="0" hangingPunct="1">
        <a:lnSpc>
          <a:spcPct val="90000"/>
        </a:lnSpc>
        <a:spcBef>
          <a:spcPts val="574"/>
        </a:spcBef>
        <a:buFont typeface="Arial" panose="020B0604020202020204" pitchFamily="34" charset="0"/>
        <a:buChar char="•"/>
        <a:defRPr sz="2066" kern="1200">
          <a:solidFill>
            <a:schemeClr val="tx1"/>
          </a:solidFill>
          <a:latin typeface="+mn-lt"/>
          <a:ea typeface="+mn-ea"/>
          <a:cs typeface="+mn-cs"/>
        </a:defRPr>
      </a:lvl5pPr>
      <a:lvl6pPr marL="2886273" indent="-262388" algn="l" defTabSz="1049555" rtl="0" eaLnBrk="1" latinLnBrk="0" hangingPunct="1">
        <a:lnSpc>
          <a:spcPct val="90000"/>
        </a:lnSpc>
        <a:spcBef>
          <a:spcPts val="574"/>
        </a:spcBef>
        <a:buFont typeface="Arial" panose="020B0604020202020204" pitchFamily="34" charset="0"/>
        <a:buChar char="•"/>
        <a:defRPr sz="2066" kern="1200">
          <a:solidFill>
            <a:schemeClr val="tx1"/>
          </a:solidFill>
          <a:latin typeface="+mn-lt"/>
          <a:ea typeface="+mn-ea"/>
          <a:cs typeface="+mn-cs"/>
        </a:defRPr>
      </a:lvl6pPr>
      <a:lvl7pPr marL="3411051" indent="-262388" algn="l" defTabSz="1049555" rtl="0" eaLnBrk="1" latinLnBrk="0" hangingPunct="1">
        <a:lnSpc>
          <a:spcPct val="90000"/>
        </a:lnSpc>
        <a:spcBef>
          <a:spcPts val="574"/>
        </a:spcBef>
        <a:buFont typeface="Arial" panose="020B0604020202020204" pitchFamily="34" charset="0"/>
        <a:buChar char="•"/>
        <a:defRPr sz="2066" kern="1200">
          <a:solidFill>
            <a:schemeClr val="tx1"/>
          </a:solidFill>
          <a:latin typeface="+mn-lt"/>
          <a:ea typeface="+mn-ea"/>
          <a:cs typeface="+mn-cs"/>
        </a:defRPr>
      </a:lvl7pPr>
      <a:lvl8pPr marL="3935828" indent="-262388" algn="l" defTabSz="1049555" rtl="0" eaLnBrk="1" latinLnBrk="0" hangingPunct="1">
        <a:lnSpc>
          <a:spcPct val="90000"/>
        </a:lnSpc>
        <a:spcBef>
          <a:spcPts val="574"/>
        </a:spcBef>
        <a:buFont typeface="Arial" panose="020B0604020202020204" pitchFamily="34" charset="0"/>
        <a:buChar char="•"/>
        <a:defRPr sz="2066" kern="1200">
          <a:solidFill>
            <a:schemeClr val="tx1"/>
          </a:solidFill>
          <a:latin typeface="+mn-lt"/>
          <a:ea typeface="+mn-ea"/>
          <a:cs typeface="+mn-cs"/>
        </a:defRPr>
      </a:lvl8pPr>
      <a:lvl9pPr marL="4460604" indent="-262388" algn="l" defTabSz="1049555" rtl="0" eaLnBrk="1" latinLnBrk="0" hangingPunct="1">
        <a:lnSpc>
          <a:spcPct val="90000"/>
        </a:lnSpc>
        <a:spcBef>
          <a:spcPts val="574"/>
        </a:spcBef>
        <a:buFont typeface="Arial" panose="020B0604020202020204" pitchFamily="34" charset="0"/>
        <a:buChar char="•"/>
        <a:defRPr sz="2066" kern="1200">
          <a:solidFill>
            <a:schemeClr val="tx1"/>
          </a:solidFill>
          <a:latin typeface="+mn-lt"/>
          <a:ea typeface="+mn-ea"/>
          <a:cs typeface="+mn-cs"/>
        </a:defRPr>
      </a:lvl9pPr>
    </p:bodyStyle>
    <p:otherStyle>
      <a:defPPr>
        <a:defRPr lang="es-CL"/>
      </a:defPPr>
      <a:lvl1pPr marL="0" algn="l" defTabSz="1049555" rtl="0" eaLnBrk="1" latinLnBrk="0" hangingPunct="1">
        <a:defRPr sz="2066" kern="1200">
          <a:solidFill>
            <a:schemeClr val="tx1"/>
          </a:solidFill>
          <a:latin typeface="+mn-lt"/>
          <a:ea typeface="+mn-ea"/>
          <a:cs typeface="+mn-cs"/>
        </a:defRPr>
      </a:lvl1pPr>
      <a:lvl2pPr marL="524777" algn="l" defTabSz="1049555" rtl="0" eaLnBrk="1" latinLnBrk="0" hangingPunct="1">
        <a:defRPr sz="2066" kern="1200">
          <a:solidFill>
            <a:schemeClr val="tx1"/>
          </a:solidFill>
          <a:latin typeface="+mn-lt"/>
          <a:ea typeface="+mn-ea"/>
          <a:cs typeface="+mn-cs"/>
        </a:defRPr>
      </a:lvl2pPr>
      <a:lvl3pPr marL="1049555" algn="l" defTabSz="1049555" rtl="0" eaLnBrk="1" latinLnBrk="0" hangingPunct="1">
        <a:defRPr sz="2066" kern="1200">
          <a:solidFill>
            <a:schemeClr val="tx1"/>
          </a:solidFill>
          <a:latin typeface="+mn-lt"/>
          <a:ea typeface="+mn-ea"/>
          <a:cs typeface="+mn-cs"/>
        </a:defRPr>
      </a:lvl3pPr>
      <a:lvl4pPr marL="1574331" algn="l" defTabSz="1049555" rtl="0" eaLnBrk="1" latinLnBrk="0" hangingPunct="1">
        <a:defRPr sz="2066" kern="1200">
          <a:solidFill>
            <a:schemeClr val="tx1"/>
          </a:solidFill>
          <a:latin typeface="+mn-lt"/>
          <a:ea typeface="+mn-ea"/>
          <a:cs typeface="+mn-cs"/>
        </a:defRPr>
      </a:lvl4pPr>
      <a:lvl5pPr marL="2099108" algn="l" defTabSz="1049555" rtl="0" eaLnBrk="1" latinLnBrk="0" hangingPunct="1">
        <a:defRPr sz="2066" kern="1200">
          <a:solidFill>
            <a:schemeClr val="tx1"/>
          </a:solidFill>
          <a:latin typeface="+mn-lt"/>
          <a:ea typeface="+mn-ea"/>
          <a:cs typeface="+mn-cs"/>
        </a:defRPr>
      </a:lvl5pPr>
      <a:lvl6pPr marL="2623885" algn="l" defTabSz="1049555" rtl="0" eaLnBrk="1" latinLnBrk="0" hangingPunct="1">
        <a:defRPr sz="2066" kern="1200">
          <a:solidFill>
            <a:schemeClr val="tx1"/>
          </a:solidFill>
          <a:latin typeface="+mn-lt"/>
          <a:ea typeface="+mn-ea"/>
          <a:cs typeface="+mn-cs"/>
        </a:defRPr>
      </a:lvl6pPr>
      <a:lvl7pPr marL="3148663" algn="l" defTabSz="1049555" rtl="0" eaLnBrk="1" latinLnBrk="0" hangingPunct="1">
        <a:defRPr sz="2066" kern="1200">
          <a:solidFill>
            <a:schemeClr val="tx1"/>
          </a:solidFill>
          <a:latin typeface="+mn-lt"/>
          <a:ea typeface="+mn-ea"/>
          <a:cs typeface="+mn-cs"/>
        </a:defRPr>
      </a:lvl7pPr>
      <a:lvl8pPr marL="3673439" algn="l" defTabSz="1049555" rtl="0" eaLnBrk="1" latinLnBrk="0" hangingPunct="1">
        <a:defRPr sz="2066" kern="1200">
          <a:solidFill>
            <a:schemeClr val="tx1"/>
          </a:solidFill>
          <a:latin typeface="+mn-lt"/>
          <a:ea typeface="+mn-ea"/>
          <a:cs typeface="+mn-cs"/>
        </a:defRPr>
      </a:lvl8pPr>
      <a:lvl9pPr marL="4198216" algn="l" defTabSz="1049555" rtl="0" eaLnBrk="1" latinLnBrk="0" hangingPunct="1">
        <a:defRPr sz="2066"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pos="3168" userDrawn="1">
          <p15:clr>
            <a:srgbClr val="F26B43"/>
          </p15:clr>
        </p15:guide>
        <p15:guide id="2" pos="3236" userDrawn="1">
          <p15:clr>
            <a:srgbClr val="F26B43"/>
          </p15:clr>
        </p15:guide>
        <p15:guide id="3" orient="horz" pos="2448" userDrawn="1">
          <p15:clr>
            <a:srgbClr val="F26B43"/>
          </p15:clr>
        </p15:guide>
        <p15:guide id="4" pos="3100" userDrawn="1">
          <p15:clr>
            <a:srgbClr val="F26B43"/>
          </p15:clr>
        </p15:guide>
        <p15:guide id="5" pos="2261" userDrawn="1">
          <p15:clr>
            <a:srgbClr val="F26B43"/>
          </p15:clr>
        </p15:guide>
        <p15:guide id="6" pos="2147" userDrawn="1">
          <p15:clr>
            <a:srgbClr val="F26B43"/>
          </p15:clr>
        </p15:guide>
        <p15:guide id="7" pos="333" userDrawn="1">
          <p15:clr>
            <a:srgbClr val="F26B43"/>
          </p15:clr>
        </p15:guide>
        <p15:guide id="8" pos="6003" userDrawn="1">
          <p15:clr>
            <a:srgbClr val="F26B43"/>
          </p15:clr>
        </p15:guide>
        <p15:guide id="9" pos="4189" userDrawn="1">
          <p15:clr>
            <a:srgbClr val="F26B43"/>
          </p15:clr>
        </p15:guide>
        <p15:guide id="10" pos="4075" userDrawn="1">
          <p15:clr>
            <a:srgbClr val="F26B43"/>
          </p15:clr>
        </p15:guide>
        <p15:guide id="11" orient="horz" pos="339" userDrawn="1">
          <p15:clr>
            <a:srgbClr val="F26B43"/>
          </p15:clr>
        </p15:guide>
        <p15:guide id="12" orient="horz" pos="4557" userDrawn="1">
          <p15:clr>
            <a:srgbClr val="F26B43"/>
          </p15:clr>
        </p15:guide>
        <p15:guide id="13" orient="horz" pos="566" userDrawn="1">
          <p15:clr>
            <a:srgbClr val="F26B43"/>
          </p15:clr>
        </p15:guide>
        <p15:guide id="14" orient="horz" pos="4444" userDrawn="1">
          <p15:clr>
            <a:srgbClr val="F26B43"/>
          </p15:clr>
        </p15:guide>
        <p15:guide id="15" orient="horz" pos="4126" userDrawn="1">
          <p15:clr>
            <a:srgbClr val="F26B43"/>
          </p15:clr>
        </p15:guide>
        <p15:guide id="16" orient="horz" pos="3763" userDrawn="1">
          <p15:clr>
            <a:srgbClr val="F26B43"/>
          </p15:clr>
        </p15:guide>
        <p15:guide id="17" orient="horz" pos="1133" userDrawn="1">
          <p15:clr>
            <a:srgbClr val="F26B43"/>
          </p15:clr>
        </p15:guide>
        <p15:guide id="18" pos="1785" userDrawn="1">
          <p15:clr>
            <a:srgbClr val="F26B43"/>
          </p15:clr>
        </p15:guide>
        <p15:guide id="19" pos="1648" userDrawn="1">
          <p15:clr>
            <a:srgbClr val="F26B43"/>
          </p15:clr>
        </p15:guide>
        <p15:guide id="20" pos="4688" userDrawn="1">
          <p15:clr>
            <a:srgbClr val="F26B43"/>
          </p15:clr>
        </p15:guide>
        <p15:guide id="21" pos="4551" userDrawn="1">
          <p15:clr>
            <a:srgbClr val="F26B43"/>
          </p15:clr>
        </p15:guide>
        <p15:guide id="23" orient="horz" pos="1019" userDrawn="1">
          <p15:clr>
            <a:srgbClr val="F26B43"/>
          </p15:clr>
        </p15:guide>
        <p15:guide id="24" orient="horz" pos="4671"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xmlns="" id="{DEE95732-6D1F-4300-818B-156960EF9F52}"/>
              </a:ext>
            </a:extLst>
          </p:cNvPr>
          <p:cNvSpPr>
            <a:spLocks noGrp="1" noChangeArrowheads="1"/>
          </p:cNvSpPr>
          <p:nvPr>
            <p:ph type="ftr" sz="quarter" idx="3"/>
          </p:nvPr>
        </p:nvSpPr>
        <p:spPr bwMode="auto">
          <a:xfrm>
            <a:off x="3436620" y="7081520"/>
            <a:ext cx="3185160" cy="51816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320">
                <a:latin typeface="Arial" charset="0"/>
                <a:cs typeface="Arial" charset="0"/>
              </a:defRPr>
            </a:lvl1pPr>
          </a:lstStyle>
          <a:p>
            <a:pPr defTabSz="1005840" fontAlgn="base">
              <a:spcBef>
                <a:spcPct val="0"/>
              </a:spcBef>
              <a:spcAft>
                <a:spcPct val="0"/>
              </a:spcAft>
              <a:defRPr/>
            </a:pPr>
            <a:endParaRPr lang="es-ES">
              <a:solidFill>
                <a:srgbClr val="000000"/>
              </a:solidFill>
            </a:endParaRPr>
          </a:p>
        </p:txBody>
      </p:sp>
      <p:sp>
        <p:nvSpPr>
          <p:cNvPr id="35843" name="Rectangle 3">
            <a:extLst>
              <a:ext uri="{FF2B5EF4-FFF2-40B4-BE49-F238E27FC236}">
                <a16:creationId xmlns:a16="http://schemas.microsoft.com/office/drawing/2014/main" xmlns="" id="{E7CABFAA-D018-489B-AB80-934EA80EC7E0}"/>
              </a:ext>
            </a:extLst>
          </p:cNvPr>
          <p:cNvSpPr>
            <a:spLocks noGrp="1" noChangeArrowheads="1"/>
          </p:cNvSpPr>
          <p:nvPr>
            <p:ph type="sldNum" sz="quarter" idx="4"/>
          </p:nvPr>
        </p:nvSpPr>
        <p:spPr bwMode="auto">
          <a:xfrm>
            <a:off x="7208520" y="7081520"/>
            <a:ext cx="2346960" cy="51816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320">
                <a:latin typeface="Arial Black" panose="020B0A04020102020204" pitchFamily="34" charset="0"/>
              </a:defRPr>
            </a:lvl1pPr>
          </a:lstStyle>
          <a:p>
            <a:pPr defTabSz="1005840" fontAlgn="base">
              <a:spcBef>
                <a:spcPct val="0"/>
              </a:spcBef>
              <a:spcAft>
                <a:spcPct val="0"/>
              </a:spcAft>
              <a:defRPr/>
            </a:pPr>
            <a:fld id="{FCCA67CD-5123-4A57-801D-AD814329DA07}" type="slidenum">
              <a:rPr lang="es-ES" altLang="es-CL" smtClean="0">
                <a:solidFill>
                  <a:srgbClr val="000000"/>
                </a:solidFill>
              </a:rPr>
              <a:pPr defTabSz="1005840" fontAlgn="base">
                <a:spcBef>
                  <a:spcPct val="0"/>
                </a:spcBef>
                <a:spcAft>
                  <a:spcPct val="0"/>
                </a:spcAft>
                <a:defRPr/>
              </a:pPr>
              <a:t>‹Nº›</a:t>
            </a:fld>
            <a:endParaRPr lang="es-ES" altLang="es-CL">
              <a:solidFill>
                <a:srgbClr val="000000"/>
              </a:solidFill>
            </a:endParaRPr>
          </a:p>
        </p:txBody>
      </p:sp>
      <p:grpSp>
        <p:nvGrpSpPr>
          <p:cNvPr id="1028" name="Group 4"/>
          <p:cNvGrpSpPr>
            <a:grpSpLocks/>
          </p:cNvGrpSpPr>
          <p:nvPr/>
        </p:nvGrpSpPr>
        <p:grpSpPr bwMode="auto">
          <a:xfrm>
            <a:off x="0" y="0"/>
            <a:ext cx="10058400" cy="618913"/>
            <a:chOff x="0" y="0"/>
            <a:chExt cx="5760" cy="344"/>
          </a:xfrm>
        </p:grpSpPr>
        <p:sp>
          <p:nvSpPr>
            <p:cNvPr id="1033" name="Rectangle 5">
              <a:extLst>
                <a:ext uri="{FF2B5EF4-FFF2-40B4-BE49-F238E27FC236}">
                  <a16:creationId xmlns:a16="http://schemas.microsoft.com/office/drawing/2014/main" xmlns="" id="{A8AA2C61-0157-4689-92C3-42EB5EED5915}"/>
                </a:ext>
              </a:extLst>
            </p:cNvPr>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1005840" fontAlgn="base">
                <a:spcBef>
                  <a:spcPct val="0"/>
                </a:spcBef>
                <a:spcAft>
                  <a:spcPct val="0"/>
                </a:spcAft>
                <a:defRPr/>
              </a:pPr>
              <a:endParaRPr lang="es-CL" sz="2640">
                <a:solidFill>
                  <a:srgbClr val="000000"/>
                </a:solidFill>
                <a:latin typeface="Times New Roman" panose="02020603050405020304" pitchFamily="18" charset="0"/>
              </a:endParaRPr>
            </a:p>
          </p:txBody>
        </p:sp>
        <p:sp>
          <p:nvSpPr>
            <p:cNvPr id="1034" name="Rectangle 6">
              <a:extLst>
                <a:ext uri="{FF2B5EF4-FFF2-40B4-BE49-F238E27FC236}">
                  <a16:creationId xmlns:a16="http://schemas.microsoft.com/office/drawing/2014/main" xmlns="" id="{3EC2B09E-AAE8-441C-9832-71C3FFCC03DE}"/>
                </a:ext>
              </a:extLst>
            </p:cNvPr>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005840" fontAlgn="base">
                <a:spcBef>
                  <a:spcPct val="0"/>
                </a:spcBef>
                <a:spcAft>
                  <a:spcPct val="0"/>
                </a:spcAft>
                <a:defRPr/>
              </a:pPr>
              <a:endParaRPr lang="es-CL" sz="2640">
                <a:solidFill>
                  <a:srgbClr val="000000"/>
                </a:solidFill>
                <a:latin typeface="Times New Roman" panose="02020603050405020304" pitchFamily="18" charset="0"/>
              </a:endParaRPr>
            </a:p>
          </p:txBody>
        </p:sp>
        <p:sp>
          <p:nvSpPr>
            <p:cNvPr id="1035" name="Rectangle 7">
              <a:extLst>
                <a:ext uri="{FF2B5EF4-FFF2-40B4-BE49-F238E27FC236}">
                  <a16:creationId xmlns:a16="http://schemas.microsoft.com/office/drawing/2014/main" xmlns="" id="{A3DAED67-24CC-4324-8ABE-FE8D577BA509}"/>
                </a:ext>
              </a:extLst>
            </p:cNvPr>
            <p:cNvSpPr>
              <a:spLocks noChangeArrowheads="1"/>
            </p:cNvSpPr>
            <p:nvPr/>
          </p:nvSpPr>
          <p:spPr bwMode="auto">
            <a:xfrm>
              <a:off x="258" y="85"/>
              <a:ext cx="87" cy="89"/>
            </a:xfrm>
            <a:prstGeom prst="rect">
              <a:avLst/>
            </a:prstGeom>
            <a:solidFill>
              <a:schemeClr val="folHlink"/>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005840" fontAlgn="base">
                <a:spcBef>
                  <a:spcPct val="0"/>
                </a:spcBef>
                <a:spcAft>
                  <a:spcPct val="0"/>
                </a:spcAft>
                <a:defRPr/>
              </a:pPr>
              <a:endParaRPr lang="es-CL" sz="1980">
                <a:solidFill>
                  <a:srgbClr val="666699"/>
                </a:solidFill>
              </a:endParaRPr>
            </a:p>
          </p:txBody>
        </p:sp>
        <p:sp>
          <p:nvSpPr>
            <p:cNvPr id="1036" name="Rectangle 8">
              <a:extLst>
                <a:ext uri="{FF2B5EF4-FFF2-40B4-BE49-F238E27FC236}">
                  <a16:creationId xmlns:a16="http://schemas.microsoft.com/office/drawing/2014/main" xmlns="" id="{A2135725-F933-45BB-A479-EF4D14819428}"/>
                </a:ext>
              </a:extLst>
            </p:cNvPr>
            <p:cNvSpPr>
              <a:spLocks noChangeArrowheads="1"/>
            </p:cNvSpPr>
            <p:nvPr/>
          </p:nvSpPr>
          <p:spPr bwMode="auto">
            <a:xfrm>
              <a:off x="345" y="0"/>
              <a:ext cx="88" cy="87"/>
            </a:xfrm>
            <a:prstGeom prst="rect">
              <a:avLst/>
            </a:prstGeom>
            <a:solidFill>
              <a:schemeClr val="folHlink"/>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005840" fontAlgn="base">
                <a:spcBef>
                  <a:spcPct val="0"/>
                </a:spcBef>
                <a:spcAft>
                  <a:spcPct val="0"/>
                </a:spcAft>
                <a:defRPr/>
              </a:pPr>
              <a:endParaRPr lang="es-CL" sz="1980">
                <a:solidFill>
                  <a:srgbClr val="666699"/>
                </a:solidFill>
              </a:endParaRPr>
            </a:p>
          </p:txBody>
        </p:sp>
        <p:sp>
          <p:nvSpPr>
            <p:cNvPr id="1037" name="Rectangle 9">
              <a:extLst>
                <a:ext uri="{FF2B5EF4-FFF2-40B4-BE49-F238E27FC236}">
                  <a16:creationId xmlns:a16="http://schemas.microsoft.com/office/drawing/2014/main" xmlns="" id="{9275DC42-E3CB-47F0-96CD-AEC43F2B8AC1}"/>
                </a:ext>
              </a:extLst>
            </p:cNvPr>
            <p:cNvSpPr>
              <a:spLocks noChangeArrowheads="1"/>
            </p:cNvSpPr>
            <p:nvPr/>
          </p:nvSpPr>
          <p:spPr bwMode="auto">
            <a:xfrm>
              <a:off x="345" y="85"/>
              <a:ext cx="88" cy="89"/>
            </a:xfrm>
            <a:prstGeom prst="rect">
              <a:avLst/>
            </a:prstGeom>
            <a:solidFill>
              <a:schemeClr val="accent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005840" fontAlgn="base">
                <a:spcBef>
                  <a:spcPct val="0"/>
                </a:spcBef>
                <a:spcAft>
                  <a:spcPct val="0"/>
                </a:spcAft>
                <a:defRPr/>
              </a:pPr>
              <a:endParaRPr lang="es-CL" sz="1980">
                <a:solidFill>
                  <a:srgbClr val="9999CC"/>
                </a:solidFill>
              </a:endParaRPr>
            </a:p>
          </p:txBody>
        </p:sp>
        <p:sp>
          <p:nvSpPr>
            <p:cNvPr id="1038" name="Rectangle 10">
              <a:extLst>
                <a:ext uri="{FF2B5EF4-FFF2-40B4-BE49-F238E27FC236}">
                  <a16:creationId xmlns:a16="http://schemas.microsoft.com/office/drawing/2014/main" xmlns="" id="{573090CD-8000-480A-9ECA-CD25CCE83B97}"/>
                </a:ext>
              </a:extLst>
            </p:cNvPr>
            <p:cNvSpPr>
              <a:spLocks noChangeArrowheads="1"/>
            </p:cNvSpPr>
            <p:nvPr/>
          </p:nvSpPr>
          <p:spPr bwMode="auto">
            <a:xfrm>
              <a:off x="173" y="173"/>
              <a:ext cx="86" cy="87"/>
            </a:xfrm>
            <a:prstGeom prst="rect">
              <a:avLst/>
            </a:prstGeom>
            <a:solidFill>
              <a:schemeClr val="folHlink"/>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005840" fontAlgn="base">
                <a:spcBef>
                  <a:spcPct val="0"/>
                </a:spcBef>
                <a:spcAft>
                  <a:spcPct val="0"/>
                </a:spcAft>
                <a:defRPr/>
              </a:pPr>
              <a:endParaRPr lang="es-CL" sz="1980">
                <a:solidFill>
                  <a:srgbClr val="666699"/>
                </a:solidFill>
              </a:endParaRPr>
            </a:p>
          </p:txBody>
        </p:sp>
        <p:sp>
          <p:nvSpPr>
            <p:cNvPr id="1039" name="Rectangle 11">
              <a:extLst>
                <a:ext uri="{FF2B5EF4-FFF2-40B4-BE49-F238E27FC236}">
                  <a16:creationId xmlns:a16="http://schemas.microsoft.com/office/drawing/2014/main" xmlns="" id="{F53753D2-B2D2-4BE3-8C58-9260DB52204D}"/>
                </a:ext>
              </a:extLst>
            </p:cNvPr>
            <p:cNvSpPr>
              <a:spLocks noChangeArrowheads="1"/>
            </p:cNvSpPr>
            <p:nvPr/>
          </p:nvSpPr>
          <p:spPr bwMode="auto">
            <a:xfrm>
              <a:off x="83" y="86"/>
              <a:ext cx="89" cy="87"/>
            </a:xfrm>
            <a:prstGeom prst="rect">
              <a:avLst/>
            </a:prstGeom>
            <a:solidFill>
              <a:schemeClr val="bg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005840" fontAlgn="base">
                <a:spcBef>
                  <a:spcPct val="0"/>
                </a:spcBef>
                <a:spcAft>
                  <a:spcPct val="0"/>
                </a:spcAft>
                <a:defRPr/>
              </a:pPr>
              <a:endParaRPr lang="es-CL" sz="2640">
                <a:solidFill>
                  <a:srgbClr val="000000"/>
                </a:solidFill>
                <a:latin typeface="Times New Roman" panose="02020603050405020304" pitchFamily="18" charset="0"/>
              </a:endParaRPr>
            </a:p>
          </p:txBody>
        </p:sp>
        <p:sp>
          <p:nvSpPr>
            <p:cNvPr id="1040" name="Rectangle 12">
              <a:extLst>
                <a:ext uri="{FF2B5EF4-FFF2-40B4-BE49-F238E27FC236}">
                  <a16:creationId xmlns:a16="http://schemas.microsoft.com/office/drawing/2014/main" xmlns="" id="{40393610-2895-4E59-BC0D-1EB3DAA399F0}"/>
                </a:ext>
              </a:extLst>
            </p:cNvPr>
            <p:cNvSpPr>
              <a:spLocks noChangeArrowheads="1"/>
            </p:cNvSpPr>
            <p:nvPr/>
          </p:nvSpPr>
          <p:spPr bwMode="auto">
            <a:xfrm>
              <a:off x="258" y="171"/>
              <a:ext cx="87" cy="87"/>
            </a:xfrm>
            <a:prstGeom prst="rect">
              <a:avLst/>
            </a:prstGeom>
            <a:solidFill>
              <a:schemeClr val="accent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005840" fontAlgn="base">
                <a:spcBef>
                  <a:spcPct val="0"/>
                </a:spcBef>
                <a:spcAft>
                  <a:spcPct val="0"/>
                </a:spcAft>
                <a:defRPr/>
              </a:pPr>
              <a:endParaRPr lang="es-CL" sz="1980">
                <a:solidFill>
                  <a:srgbClr val="9999CC"/>
                </a:solidFill>
              </a:endParaRPr>
            </a:p>
          </p:txBody>
        </p:sp>
        <p:sp>
          <p:nvSpPr>
            <p:cNvPr id="1041" name="Rectangle 13">
              <a:extLst>
                <a:ext uri="{FF2B5EF4-FFF2-40B4-BE49-F238E27FC236}">
                  <a16:creationId xmlns:a16="http://schemas.microsoft.com/office/drawing/2014/main" xmlns="" id="{227EE7BB-0180-46B7-86BF-19E6F9EB7A71}"/>
                </a:ext>
              </a:extLst>
            </p:cNvPr>
            <p:cNvSpPr>
              <a:spLocks noChangeArrowheads="1"/>
            </p:cNvSpPr>
            <p:nvPr/>
          </p:nvSpPr>
          <p:spPr bwMode="auto">
            <a:xfrm>
              <a:off x="173" y="258"/>
              <a:ext cx="86" cy="86"/>
            </a:xfrm>
            <a:prstGeom prst="rect">
              <a:avLst/>
            </a:prstGeom>
            <a:solidFill>
              <a:schemeClr val="accent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1005840" fontAlgn="base">
                <a:spcBef>
                  <a:spcPct val="0"/>
                </a:spcBef>
                <a:spcAft>
                  <a:spcPct val="0"/>
                </a:spcAft>
                <a:defRPr/>
              </a:pPr>
              <a:endParaRPr lang="es-CL" sz="1980">
                <a:solidFill>
                  <a:srgbClr val="9999CC"/>
                </a:solidFill>
              </a:endParaRPr>
            </a:p>
          </p:txBody>
        </p:sp>
      </p:grpSp>
      <p:sp>
        <p:nvSpPr>
          <p:cNvPr id="1029" name="Rectangle 14"/>
          <p:cNvSpPr>
            <a:spLocks noGrp="1" noChangeArrowheads="1"/>
          </p:cNvSpPr>
          <p:nvPr>
            <p:ph type="title"/>
          </p:nvPr>
        </p:nvSpPr>
        <p:spPr bwMode="auto">
          <a:xfrm>
            <a:off x="502920" y="863600"/>
            <a:ext cx="9052560" cy="15544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smtClean="0"/>
              <a:t>Haga clic para cambiar el estilo de título	</a:t>
            </a:r>
          </a:p>
        </p:txBody>
      </p:sp>
      <p:sp>
        <p:nvSpPr>
          <p:cNvPr id="1030" name="Rectangle 15"/>
          <p:cNvSpPr>
            <a:spLocks noGrp="1" noChangeArrowheads="1"/>
          </p:cNvSpPr>
          <p:nvPr>
            <p:ph type="body" idx="1"/>
          </p:nvPr>
        </p:nvSpPr>
        <p:spPr bwMode="auto">
          <a:xfrm>
            <a:off x="502920" y="2418080"/>
            <a:ext cx="9052560" cy="44043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CL" smtClean="0"/>
              <a:t>Haga clic para modificar el estilo de texto del patrón</a:t>
            </a:r>
          </a:p>
          <a:p>
            <a:pPr lvl="1"/>
            <a:r>
              <a:rPr lang="es-ES" altLang="es-CL" smtClean="0"/>
              <a:t>Segundo nivel</a:t>
            </a:r>
          </a:p>
          <a:p>
            <a:pPr lvl="2"/>
            <a:r>
              <a:rPr lang="es-ES" altLang="es-CL" smtClean="0"/>
              <a:t>Tercer nivel</a:t>
            </a:r>
          </a:p>
          <a:p>
            <a:pPr lvl="3"/>
            <a:r>
              <a:rPr lang="es-ES" altLang="es-CL" smtClean="0"/>
              <a:t>Cuarto nivel</a:t>
            </a:r>
          </a:p>
          <a:p>
            <a:pPr lvl="4"/>
            <a:r>
              <a:rPr lang="es-ES" altLang="es-CL" smtClean="0"/>
              <a:t>Quinto nivel</a:t>
            </a:r>
          </a:p>
        </p:txBody>
      </p:sp>
      <p:sp>
        <p:nvSpPr>
          <p:cNvPr id="35856" name="Rectangle 16">
            <a:extLst>
              <a:ext uri="{FF2B5EF4-FFF2-40B4-BE49-F238E27FC236}">
                <a16:creationId xmlns:a16="http://schemas.microsoft.com/office/drawing/2014/main" xmlns="" id="{8D73C7E8-E6CA-4BDF-BAE0-4E4B6E01DC65}"/>
              </a:ext>
            </a:extLst>
          </p:cNvPr>
          <p:cNvSpPr>
            <a:spLocks noGrp="1" noChangeArrowheads="1"/>
          </p:cNvSpPr>
          <p:nvPr>
            <p:ph type="dt" sz="half" idx="2"/>
          </p:nvPr>
        </p:nvSpPr>
        <p:spPr bwMode="auto">
          <a:xfrm>
            <a:off x="502920" y="7077922"/>
            <a:ext cx="2346960" cy="5397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320">
                <a:latin typeface="Arial" charset="0"/>
                <a:cs typeface="Arial" charset="0"/>
              </a:defRPr>
            </a:lvl1pPr>
          </a:lstStyle>
          <a:p>
            <a:pPr defTabSz="1005840" fontAlgn="base">
              <a:spcBef>
                <a:spcPct val="0"/>
              </a:spcBef>
              <a:spcAft>
                <a:spcPct val="0"/>
              </a:spcAft>
              <a:defRPr/>
            </a:pPr>
            <a:endParaRPr lang="es-ES">
              <a:solidFill>
                <a:srgbClr val="000000"/>
              </a:solidFill>
            </a:endParaRPr>
          </a:p>
        </p:txBody>
      </p:sp>
      <p:pic>
        <p:nvPicPr>
          <p:cNvPr id="1032" name="Picture 17"/>
          <p:cNvPicPr>
            <a:picLocks noChangeAspect="1" noChangeArrowheads="1"/>
          </p:cNvPicPr>
          <p:nvPr userDrawn="1"/>
        </p:nvPicPr>
        <p:blipFill>
          <a:blip r:embed="rId14" cstate="print">
            <a:extLst>
              <a:ext uri="{28A0092B-C50C-407E-A947-70E740481C1C}">
                <a14:useLocalDpi xmlns:a14="http://schemas.microsoft.com/office/drawing/2010/main" xmlns="" val="0"/>
              </a:ext>
            </a:extLst>
          </a:blip>
          <a:srcRect/>
          <a:stretch>
            <a:fillRect/>
          </a:stretch>
        </p:blipFill>
        <p:spPr bwMode="auto">
          <a:xfrm>
            <a:off x="8046720" y="0"/>
            <a:ext cx="2011680" cy="9715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2443766290"/>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Lst>
  <p:timing>
    <p:tnLst>
      <p:par>
        <p:cTn id="1" dur="indefinite" restart="never" nodeType="tmRoot"/>
      </p:par>
    </p:tnLst>
  </p:timing>
  <p:hf hdr="0" ftr="0" dt="0"/>
  <p:txStyles>
    <p:titleStyle>
      <a:lvl1pPr algn="l" rtl="0" eaLnBrk="0" fontAlgn="base" hangingPunct="0">
        <a:spcBef>
          <a:spcPct val="0"/>
        </a:spcBef>
        <a:spcAft>
          <a:spcPct val="0"/>
        </a:spcAft>
        <a:defRPr sz="4840">
          <a:solidFill>
            <a:schemeClr val="tx1"/>
          </a:solidFill>
          <a:latin typeface="+mj-lt"/>
          <a:ea typeface="+mj-ea"/>
          <a:cs typeface="+mj-cs"/>
        </a:defRPr>
      </a:lvl1pPr>
      <a:lvl2pPr algn="l" rtl="0" eaLnBrk="0" fontAlgn="base" hangingPunct="0">
        <a:spcBef>
          <a:spcPct val="0"/>
        </a:spcBef>
        <a:spcAft>
          <a:spcPct val="0"/>
        </a:spcAft>
        <a:defRPr sz="4840">
          <a:solidFill>
            <a:schemeClr val="tx1"/>
          </a:solidFill>
          <a:latin typeface="Arial" charset="0"/>
          <a:cs typeface="Arial" charset="0"/>
        </a:defRPr>
      </a:lvl2pPr>
      <a:lvl3pPr algn="l" rtl="0" eaLnBrk="0" fontAlgn="base" hangingPunct="0">
        <a:spcBef>
          <a:spcPct val="0"/>
        </a:spcBef>
        <a:spcAft>
          <a:spcPct val="0"/>
        </a:spcAft>
        <a:defRPr sz="4840">
          <a:solidFill>
            <a:schemeClr val="tx1"/>
          </a:solidFill>
          <a:latin typeface="Arial" charset="0"/>
          <a:cs typeface="Arial" charset="0"/>
        </a:defRPr>
      </a:lvl3pPr>
      <a:lvl4pPr algn="l" rtl="0" eaLnBrk="0" fontAlgn="base" hangingPunct="0">
        <a:spcBef>
          <a:spcPct val="0"/>
        </a:spcBef>
        <a:spcAft>
          <a:spcPct val="0"/>
        </a:spcAft>
        <a:defRPr sz="4840">
          <a:solidFill>
            <a:schemeClr val="tx1"/>
          </a:solidFill>
          <a:latin typeface="Arial" charset="0"/>
          <a:cs typeface="Arial" charset="0"/>
        </a:defRPr>
      </a:lvl4pPr>
      <a:lvl5pPr algn="l" rtl="0" eaLnBrk="0" fontAlgn="base" hangingPunct="0">
        <a:spcBef>
          <a:spcPct val="0"/>
        </a:spcBef>
        <a:spcAft>
          <a:spcPct val="0"/>
        </a:spcAft>
        <a:defRPr sz="4840">
          <a:solidFill>
            <a:schemeClr val="tx1"/>
          </a:solidFill>
          <a:latin typeface="Arial" charset="0"/>
          <a:cs typeface="Arial" charset="0"/>
        </a:defRPr>
      </a:lvl5pPr>
      <a:lvl6pPr marL="502920" algn="l" rtl="0" fontAlgn="base">
        <a:spcBef>
          <a:spcPct val="0"/>
        </a:spcBef>
        <a:spcAft>
          <a:spcPct val="0"/>
        </a:spcAft>
        <a:defRPr sz="4840">
          <a:solidFill>
            <a:schemeClr val="tx1"/>
          </a:solidFill>
          <a:latin typeface="Arial" charset="0"/>
          <a:cs typeface="Arial" charset="0"/>
        </a:defRPr>
      </a:lvl6pPr>
      <a:lvl7pPr marL="1005840" algn="l" rtl="0" fontAlgn="base">
        <a:spcBef>
          <a:spcPct val="0"/>
        </a:spcBef>
        <a:spcAft>
          <a:spcPct val="0"/>
        </a:spcAft>
        <a:defRPr sz="4840">
          <a:solidFill>
            <a:schemeClr val="tx1"/>
          </a:solidFill>
          <a:latin typeface="Arial" charset="0"/>
          <a:cs typeface="Arial" charset="0"/>
        </a:defRPr>
      </a:lvl7pPr>
      <a:lvl8pPr marL="1508760" algn="l" rtl="0" fontAlgn="base">
        <a:spcBef>
          <a:spcPct val="0"/>
        </a:spcBef>
        <a:spcAft>
          <a:spcPct val="0"/>
        </a:spcAft>
        <a:defRPr sz="4840">
          <a:solidFill>
            <a:schemeClr val="tx1"/>
          </a:solidFill>
          <a:latin typeface="Arial" charset="0"/>
          <a:cs typeface="Arial" charset="0"/>
        </a:defRPr>
      </a:lvl8pPr>
      <a:lvl9pPr marL="2011680" algn="l" rtl="0" fontAlgn="base">
        <a:spcBef>
          <a:spcPct val="0"/>
        </a:spcBef>
        <a:spcAft>
          <a:spcPct val="0"/>
        </a:spcAft>
        <a:defRPr sz="4840">
          <a:solidFill>
            <a:schemeClr val="tx1"/>
          </a:solidFill>
          <a:latin typeface="Arial" charset="0"/>
          <a:cs typeface="Arial" charset="0"/>
        </a:defRPr>
      </a:lvl9pPr>
    </p:titleStyle>
    <p:bodyStyle>
      <a:lvl1pPr marL="377190" indent="-377190" algn="l" rtl="0" eaLnBrk="0" fontAlgn="base" hangingPunct="0">
        <a:spcBef>
          <a:spcPct val="20000"/>
        </a:spcBef>
        <a:spcAft>
          <a:spcPct val="0"/>
        </a:spcAft>
        <a:buClr>
          <a:schemeClr val="bg2"/>
        </a:buClr>
        <a:buSzPct val="75000"/>
        <a:buFont typeface="Wingdings" panose="05000000000000000000" pitchFamily="2" charset="2"/>
        <a:buChar char="n"/>
        <a:defRPr sz="3520">
          <a:solidFill>
            <a:schemeClr val="tx1"/>
          </a:solidFill>
          <a:latin typeface="+mn-lt"/>
          <a:ea typeface="+mn-ea"/>
          <a:cs typeface="+mn-cs"/>
        </a:defRPr>
      </a:lvl1pPr>
      <a:lvl2pPr marL="817245" indent="-314325" algn="l" rtl="0" eaLnBrk="0" fontAlgn="base" hangingPunct="0">
        <a:spcBef>
          <a:spcPct val="20000"/>
        </a:spcBef>
        <a:spcAft>
          <a:spcPct val="0"/>
        </a:spcAft>
        <a:buClr>
          <a:schemeClr val="accent2"/>
        </a:buClr>
        <a:buSzPct val="80000"/>
        <a:buFont typeface="Wingdings" panose="05000000000000000000" pitchFamily="2" charset="2"/>
        <a:buChar char="¨"/>
        <a:defRPr sz="3080">
          <a:solidFill>
            <a:schemeClr val="tx1"/>
          </a:solidFill>
          <a:latin typeface="+mn-lt"/>
          <a:cs typeface="+mn-cs"/>
        </a:defRPr>
      </a:lvl2pPr>
      <a:lvl3pPr marL="1257300" indent="-251460" algn="l" rtl="0" eaLnBrk="0" fontAlgn="base" hangingPunct="0">
        <a:spcBef>
          <a:spcPct val="20000"/>
        </a:spcBef>
        <a:spcAft>
          <a:spcPct val="0"/>
        </a:spcAft>
        <a:buClr>
          <a:schemeClr val="bg2"/>
        </a:buClr>
        <a:buSzPct val="65000"/>
        <a:buFont typeface="Wingdings" panose="05000000000000000000" pitchFamily="2" charset="2"/>
        <a:buChar char="n"/>
        <a:defRPr sz="2640">
          <a:solidFill>
            <a:schemeClr val="tx1"/>
          </a:solidFill>
          <a:latin typeface="+mn-lt"/>
          <a:cs typeface="+mn-cs"/>
        </a:defRPr>
      </a:lvl3pPr>
      <a:lvl4pPr marL="1760220" indent="-251460" algn="l" rtl="0" eaLnBrk="0" fontAlgn="base" hangingPunct="0">
        <a:spcBef>
          <a:spcPct val="20000"/>
        </a:spcBef>
        <a:spcAft>
          <a:spcPct val="0"/>
        </a:spcAft>
        <a:buClr>
          <a:schemeClr val="accent2"/>
        </a:buClr>
        <a:buSzPct val="70000"/>
        <a:buFont typeface="Wingdings" panose="05000000000000000000" pitchFamily="2" charset="2"/>
        <a:buChar char="¨"/>
        <a:defRPr sz="2200">
          <a:solidFill>
            <a:schemeClr val="tx1"/>
          </a:solidFill>
          <a:latin typeface="+mn-lt"/>
          <a:cs typeface="+mn-cs"/>
        </a:defRPr>
      </a:lvl4pPr>
      <a:lvl5pPr marL="2263140" indent="-251460" algn="l" rtl="0" eaLnBrk="0" fontAlgn="base" hangingPunct="0">
        <a:spcBef>
          <a:spcPct val="20000"/>
        </a:spcBef>
        <a:spcAft>
          <a:spcPct val="0"/>
        </a:spcAft>
        <a:buClr>
          <a:schemeClr val="bg2"/>
        </a:buClr>
        <a:buFont typeface="Wingdings" panose="05000000000000000000" pitchFamily="2" charset="2"/>
        <a:buChar char="§"/>
        <a:defRPr sz="2200">
          <a:solidFill>
            <a:schemeClr val="tx1"/>
          </a:solidFill>
          <a:latin typeface="+mn-lt"/>
          <a:cs typeface="+mn-cs"/>
        </a:defRPr>
      </a:lvl5pPr>
      <a:lvl6pPr marL="2766060" indent="-251460" algn="l" rtl="0" fontAlgn="base">
        <a:spcBef>
          <a:spcPct val="20000"/>
        </a:spcBef>
        <a:spcAft>
          <a:spcPct val="0"/>
        </a:spcAft>
        <a:buClr>
          <a:schemeClr val="bg2"/>
        </a:buClr>
        <a:buFont typeface="Wingdings" pitchFamily="2" charset="2"/>
        <a:buChar char="§"/>
        <a:defRPr sz="2200">
          <a:solidFill>
            <a:schemeClr val="tx1"/>
          </a:solidFill>
          <a:latin typeface="+mn-lt"/>
          <a:cs typeface="+mn-cs"/>
        </a:defRPr>
      </a:lvl6pPr>
      <a:lvl7pPr marL="3268980" indent="-251460" algn="l" rtl="0" fontAlgn="base">
        <a:spcBef>
          <a:spcPct val="20000"/>
        </a:spcBef>
        <a:spcAft>
          <a:spcPct val="0"/>
        </a:spcAft>
        <a:buClr>
          <a:schemeClr val="bg2"/>
        </a:buClr>
        <a:buFont typeface="Wingdings" pitchFamily="2" charset="2"/>
        <a:buChar char="§"/>
        <a:defRPr sz="2200">
          <a:solidFill>
            <a:schemeClr val="tx1"/>
          </a:solidFill>
          <a:latin typeface="+mn-lt"/>
          <a:cs typeface="+mn-cs"/>
        </a:defRPr>
      </a:lvl7pPr>
      <a:lvl8pPr marL="3771900" indent="-251460" algn="l" rtl="0" fontAlgn="base">
        <a:spcBef>
          <a:spcPct val="20000"/>
        </a:spcBef>
        <a:spcAft>
          <a:spcPct val="0"/>
        </a:spcAft>
        <a:buClr>
          <a:schemeClr val="bg2"/>
        </a:buClr>
        <a:buFont typeface="Wingdings" pitchFamily="2" charset="2"/>
        <a:buChar char="§"/>
        <a:defRPr sz="2200">
          <a:solidFill>
            <a:schemeClr val="tx1"/>
          </a:solidFill>
          <a:latin typeface="+mn-lt"/>
          <a:cs typeface="+mn-cs"/>
        </a:defRPr>
      </a:lvl8pPr>
      <a:lvl9pPr marL="4274820" indent="-251460" algn="l" rtl="0" fontAlgn="base">
        <a:spcBef>
          <a:spcPct val="20000"/>
        </a:spcBef>
        <a:spcAft>
          <a:spcPct val="0"/>
        </a:spcAft>
        <a:buClr>
          <a:schemeClr val="bg2"/>
        </a:buClr>
        <a:buFont typeface="Wingdings" pitchFamily="2" charset="2"/>
        <a:buChar char="§"/>
        <a:defRPr sz="2200">
          <a:solidFill>
            <a:schemeClr val="tx1"/>
          </a:solidFill>
          <a:latin typeface="+mn-lt"/>
          <a:cs typeface="+mn-cs"/>
        </a:defRPr>
      </a:lvl9pPr>
    </p:bodyStyle>
    <p:otherStyle>
      <a:defPPr>
        <a:defRPr lang="es-CL"/>
      </a:defPPr>
      <a:lvl1pPr marL="0" algn="l" defTabSz="1005840" rtl="0" eaLnBrk="1" latinLnBrk="0" hangingPunct="1">
        <a:defRPr sz="1980" kern="1200">
          <a:solidFill>
            <a:schemeClr val="tx1"/>
          </a:solidFill>
          <a:latin typeface="+mn-lt"/>
          <a:ea typeface="+mn-ea"/>
          <a:cs typeface="+mn-cs"/>
        </a:defRPr>
      </a:lvl1pPr>
      <a:lvl2pPr marL="502920" algn="l" defTabSz="1005840" rtl="0" eaLnBrk="1" latinLnBrk="0" hangingPunct="1">
        <a:defRPr sz="1980" kern="1200">
          <a:solidFill>
            <a:schemeClr val="tx1"/>
          </a:solidFill>
          <a:latin typeface="+mn-lt"/>
          <a:ea typeface="+mn-ea"/>
          <a:cs typeface="+mn-cs"/>
        </a:defRPr>
      </a:lvl2pPr>
      <a:lvl3pPr marL="1005840" algn="l" defTabSz="1005840" rtl="0" eaLnBrk="1" latinLnBrk="0" hangingPunct="1">
        <a:defRPr sz="1980" kern="1200">
          <a:solidFill>
            <a:schemeClr val="tx1"/>
          </a:solidFill>
          <a:latin typeface="+mn-lt"/>
          <a:ea typeface="+mn-ea"/>
          <a:cs typeface="+mn-cs"/>
        </a:defRPr>
      </a:lvl3pPr>
      <a:lvl4pPr marL="1508760" algn="l" defTabSz="1005840" rtl="0" eaLnBrk="1" latinLnBrk="0" hangingPunct="1">
        <a:defRPr sz="1980" kern="1200">
          <a:solidFill>
            <a:schemeClr val="tx1"/>
          </a:solidFill>
          <a:latin typeface="+mn-lt"/>
          <a:ea typeface="+mn-ea"/>
          <a:cs typeface="+mn-cs"/>
        </a:defRPr>
      </a:lvl4pPr>
      <a:lvl5pPr marL="2011680" algn="l" defTabSz="1005840" rtl="0" eaLnBrk="1" latinLnBrk="0" hangingPunct="1">
        <a:defRPr sz="1980" kern="1200">
          <a:solidFill>
            <a:schemeClr val="tx1"/>
          </a:solidFill>
          <a:latin typeface="+mn-lt"/>
          <a:ea typeface="+mn-ea"/>
          <a:cs typeface="+mn-cs"/>
        </a:defRPr>
      </a:lvl5pPr>
      <a:lvl6pPr marL="2514600" algn="l" defTabSz="1005840" rtl="0" eaLnBrk="1" latinLnBrk="0" hangingPunct="1">
        <a:defRPr sz="1980" kern="1200">
          <a:solidFill>
            <a:schemeClr val="tx1"/>
          </a:solidFill>
          <a:latin typeface="+mn-lt"/>
          <a:ea typeface="+mn-ea"/>
          <a:cs typeface="+mn-cs"/>
        </a:defRPr>
      </a:lvl6pPr>
      <a:lvl7pPr marL="3017520" algn="l" defTabSz="1005840" rtl="0" eaLnBrk="1" latinLnBrk="0" hangingPunct="1">
        <a:defRPr sz="1980" kern="1200">
          <a:solidFill>
            <a:schemeClr val="tx1"/>
          </a:solidFill>
          <a:latin typeface="+mn-lt"/>
          <a:ea typeface="+mn-ea"/>
          <a:cs typeface="+mn-cs"/>
        </a:defRPr>
      </a:lvl7pPr>
      <a:lvl8pPr marL="3520440" algn="l" defTabSz="1005840" rtl="0" eaLnBrk="1" latinLnBrk="0" hangingPunct="1">
        <a:defRPr sz="1980" kern="1200">
          <a:solidFill>
            <a:schemeClr val="tx1"/>
          </a:solidFill>
          <a:latin typeface="+mn-lt"/>
          <a:ea typeface="+mn-ea"/>
          <a:cs typeface="+mn-cs"/>
        </a:defRPr>
      </a:lvl8pPr>
      <a:lvl9pPr marL="4023360" algn="l" defTabSz="1005840" rtl="0" eaLnBrk="1" latinLnBrk="0" hangingPunct="1">
        <a:defRPr sz="19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ctrTitle"/>
          </p:nvPr>
        </p:nvSpPr>
        <p:spPr>
          <a:xfrm>
            <a:off x="2430780" y="2628900"/>
            <a:ext cx="7459980" cy="2430780"/>
          </a:xfrm>
        </p:spPr>
        <p:txBody>
          <a:bodyPr/>
          <a:lstStyle/>
          <a:p>
            <a:pPr eaLnBrk="1" hangingPunct="1"/>
            <a:r>
              <a:rPr lang="es-ES" altLang="es-CL" sz="3080" dirty="0" smtClean="0"/>
              <a:t>Saldo Inicial Registro RAI</a:t>
            </a:r>
            <a:r>
              <a:rPr lang="es-ES" altLang="es-CL" sz="3080" dirty="0"/>
              <a:t/>
            </a:r>
            <a:br>
              <a:rPr lang="es-ES" altLang="es-CL" sz="3080" dirty="0"/>
            </a:br>
            <a:r>
              <a:rPr lang="es-ES" altLang="es-CL" sz="3080" dirty="0" smtClean="0"/>
              <a:t>Pérdidas Tributarias</a:t>
            </a:r>
            <a:endParaRPr lang="es-ES" altLang="es-CL" sz="3960" dirty="0"/>
          </a:p>
        </p:txBody>
      </p:sp>
      <p:sp>
        <p:nvSpPr>
          <p:cNvPr id="12291" name="Rectangle 3"/>
          <p:cNvSpPr>
            <a:spLocks noGrp="1" noChangeArrowheads="1"/>
          </p:cNvSpPr>
          <p:nvPr>
            <p:ph type="subTitle" idx="1"/>
          </p:nvPr>
        </p:nvSpPr>
        <p:spPr>
          <a:xfrm>
            <a:off x="586740" y="5227320"/>
            <a:ext cx="9136380" cy="2179320"/>
          </a:xfrm>
        </p:spPr>
        <p:txBody>
          <a:bodyPr/>
          <a:lstStyle/>
          <a:p>
            <a:pPr eaLnBrk="1" hangingPunct="1">
              <a:lnSpc>
                <a:spcPct val="90000"/>
              </a:lnSpc>
            </a:pPr>
            <a:r>
              <a:rPr lang="es-ES" altLang="es-CL" sz="2640" dirty="0"/>
              <a:t>Santiago, </a:t>
            </a:r>
            <a:r>
              <a:rPr lang="es-ES" altLang="es-CL" sz="2640" dirty="0" smtClean="0"/>
              <a:t>Octubre 18, </a:t>
            </a:r>
            <a:r>
              <a:rPr lang="es-ES" altLang="es-CL" sz="2640" dirty="0"/>
              <a:t>2017</a:t>
            </a:r>
          </a:p>
          <a:p>
            <a:pPr eaLnBrk="1" hangingPunct="1">
              <a:lnSpc>
                <a:spcPct val="90000"/>
              </a:lnSpc>
            </a:pPr>
            <a:r>
              <a:rPr lang="es-ES" altLang="es-CL" sz="2640" dirty="0" smtClean="0"/>
              <a:t>Expositor: Ximena Niño</a:t>
            </a:r>
            <a:endParaRPr lang="es-ES" altLang="es-CL" sz="2640" dirty="0"/>
          </a:p>
          <a:p>
            <a:pPr eaLnBrk="1" hangingPunct="1">
              <a:lnSpc>
                <a:spcPct val="90000"/>
              </a:lnSpc>
            </a:pPr>
            <a:r>
              <a:rPr lang="es-ES" altLang="es-CL" sz="2640" dirty="0"/>
              <a:t>________________</a:t>
            </a:r>
          </a:p>
          <a:p>
            <a:pPr eaLnBrk="1" hangingPunct="1">
              <a:lnSpc>
                <a:spcPct val="90000"/>
              </a:lnSpc>
            </a:pPr>
            <a:endParaRPr lang="es-ES" altLang="es-CL" sz="2200" dirty="0"/>
          </a:p>
        </p:txBody>
      </p:sp>
    </p:spTree>
    <p:extLst>
      <p:ext uri="{BB962C8B-B14F-4D97-AF65-F5344CB8AC3E}">
        <p14:creationId xmlns:p14="http://schemas.microsoft.com/office/powerpoint/2010/main" xmlns="" val="44636799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84684" y="393812"/>
            <a:ext cx="8855075" cy="792163"/>
          </a:xfrm>
          <a:prstGeom prst="rect">
            <a:avLst/>
          </a:prstGeom>
        </p:spPr>
        <p:txBody>
          <a:bodyPr/>
          <a:lstStyle/>
          <a:p>
            <a:r>
              <a:rPr lang="es-CL" sz="1800" b="1" dirty="0">
                <a:latin typeface="Verdana" panose="020B0604030504040204" pitchFamily="34" charset="0"/>
              </a:rPr>
              <a:t>Impuesto a la Renta – Apertura Saldos </a:t>
            </a:r>
            <a:r>
              <a:rPr lang="es-CL" sz="1800" b="1" dirty="0" smtClean="0">
                <a:latin typeface="Verdana" panose="020B0604030504040204" pitchFamily="34" charset="0"/>
              </a:rPr>
              <a:t>Iniciales en 14 B)</a:t>
            </a:r>
            <a:r>
              <a:rPr lang="es-CL" sz="1800" b="1" dirty="0">
                <a:latin typeface="Verdana" panose="020B0604030504040204" pitchFamily="34" charset="0"/>
              </a:rPr>
              <a:t/>
            </a:r>
            <a:br>
              <a:rPr lang="es-CL" sz="1800" b="1" dirty="0">
                <a:latin typeface="Verdana" panose="020B0604030504040204" pitchFamily="34" charset="0"/>
              </a:rPr>
            </a:br>
            <a:endParaRPr lang="es-CL" sz="1800" b="1" dirty="0">
              <a:solidFill>
                <a:schemeClr val="accent3"/>
              </a:solidFill>
              <a:latin typeface="Verdana" panose="020B0604030504040204" pitchFamily="34" charset="0"/>
            </a:endParaRPr>
          </a:p>
        </p:txBody>
      </p:sp>
      <p:sp>
        <p:nvSpPr>
          <p:cNvPr id="3" name="Content Placeholder 2"/>
          <p:cNvSpPr>
            <a:spLocks noGrp="1"/>
          </p:cNvSpPr>
          <p:nvPr>
            <p:ph idx="4294967295"/>
          </p:nvPr>
        </p:nvSpPr>
        <p:spPr>
          <a:xfrm>
            <a:off x="383096" y="1005880"/>
            <a:ext cx="8856663" cy="6118225"/>
          </a:xfrm>
          <a:prstGeom prst="rect">
            <a:avLst/>
          </a:prstGeom>
        </p:spPr>
        <p:txBody>
          <a:bodyPr numCol="1"/>
          <a:lstStyle/>
          <a:p>
            <a:r>
              <a:rPr lang="es-CL" sz="1800" dirty="0" smtClean="0"/>
              <a:t>Tema: ¿Cuándo al 1 de enero de 2017 el RAI es menor al STUT (FUT), y existen créditos provenientes del FUT, al existir pagos de dividendos que exceden del RAI, pero que todavía quedarían cubiertos por el FUT, se pueden utilizar los créditos sin límite del RAI?.</a:t>
            </a:r>
          </a:p>
          <a:p>
            <a:r>
              <a:rPr lang="es-CL" sz="1800" dirty="0" smtClean="0"/>
              <a:t>Pregunta implícita, ¿Puede el RAI al 1 de enero de 2017 ser inferior al FUT?.</a:t>
            </a:r>
          </a:p>
          <a:p>
            <a:r>
              <a:rPr lang="es-CL" sz="1800" dirty="0" smtClean="0"/>
              <a:t>La importancia del tema tiene que ver con la asignación de créditos en un reparto y retenciones de impuesto adicional en la remesa al exterior y el acceso más rápido a rentas del REX.</a:t>
            </a:r>
          </a:p>
          <a:p>
            <a:endParaRPr lang="es-CL" sz="1800" dirty="0" smtClean="0"/>
          </a:p>
          <a:p>
            <a:pPr marL="0" indent="0">
              <a:buNone/>
            </a:pPr>
            <a:r>
              <a:rPr lang="es-CL" sz="1800" u="sng" dirty="0" smtClean="0"/>
              <a:t>Antecedentes:</a:t>
            </a:r>
          </a:p>
          <a:p>
            <a:r>
              <a:rPr lang="es-CL" sz="1800" dirty="0" smtClean="0"/>
              <a:t>Todos los ejemplos de apertura de saldos iniciales de la Circular 49 de 2016 presentan casos con saldos iniciales de RAI mayores al FUT.</a:t>
            </a:r>
          </a:p>
          <a:p>
            <a:endParaRPr lang="es-CL" sz="1800" dirty="0" smtClean="0"/>
          </a:p>
          <a:p>
            <a:r>
              <a:rPr lang="es-CL" sz="1800" dirty="0" smtClean="0"/>
              <a:t>Código 1023 según formulario 22 puede ser + o –</a:t>
            </a:r>
          </a:p>
          <a:p>
            <a:endParaRPr lang="es-CL" sz="1800" dirty="0" smtClean="0"/>
          </a:p>
          <a:p>
            <a:r>
              <a:rPr lang="es-CL" sz="1800" dirty="0" smtClean="0"/>
              <a:t>Resolución 130 sugiere que el código 1023 se considera solo cuando es positivo.</a:t>
            </a:r>
          </a:p>
          <a:p>
            <a:pPr marL="257124"/>
            <a:endParaRPr lang="es-CL" sz="1800" b="1" dirty="0" smtClean="0"/>
          </a:p>
        </p:txBody>
      </p:sp>
    </p:spTree>
    <p:extLst>
      <p:ext uri="{BB962C8B-B14F-4D97-AF65-F5344CB8AC3E}">
        <p14:creationId xmlns:p14="http://schemas.microsoft.com/office/powerpoint/2010/main" xmlns="" val="354789007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564704" y="486747"/>
            <a:ext cx="8999537" cy="1079500"/>
          </a:xfrm>
          <a:prstGeom prst="rect">
            <a:avLst/>
          </a:prstGeom>
        </p:spPr>
        <p:txBody>
          <a:bodyPr/>
          <a:lstStyle/>
          <a:p>
            <a:r>
              <a:rPr lang="es-CL" sz="1800" dirty="0" smtClean="0"/>
              <a:t>Ejemplo de la Circular 49: Determinación de rentas o cantidades afectas a IGC o IA, a incluir en el registro RAI, por un contribuyente sujeto a régimen de imputación parcial de los créditos.</a:t>
            </a:r>
            <a:endParaRPr lang="en-US" sz="1800" dirty="0"/>
          </a:p>
        </p:txBody>
      </p:sp>
      <p:graphicFrame>
        <p:nvGraphicFramePr>
          <p:cNvPr id="7" name="Table 6"/>
          <p:cNvGraphicFramePr>
            <a:graphicFrameLocks noGrp="1"/>
          </p:cNvGraphicFramePr>
          <p:nvPr>
            <p:extLst>
              <p:ext uri="{D42A27DB-BD31-4B8C-83A1-F6EECF244321}">
                <p14:modId xmlns:p14="http://schemas.microsoft.com/office/powerpoint/2010/main" xmlns="" val="1832411229"/>
              </p:ext>
            </p:extLst>
          </p:nvPr>
        </p:nvGraphicFramePr>
        <p:xfrm>
          <a:off x="24644" y="4771487"/>
          <a:ext cx="8782113" cy="1743005"/>
        </p:xfrm>
        <a:graphic>
          <a:graphicData uri="http://schemas.openxmlformats.org/drawingml/2006/table">
            <a:tbl>
              <a:tblPr/>
              <a:tblGrid>
                <a:gridCol w="519194"/>
                <a:gridCol w="6373936"/>
                <a:gridCol w="1082575"/>
                <a:gridCol w="806408"/>
              </a:tblGrid>
              <a:tr h="196395">
                <a:tc>
                  <a:txBody>
                    <a:bodyPr/>
                    <a:lstStyle/>
                    <a:p>
                      <a:pPr algn="r" fontAlgn="b"/>
                      <a:r>
                        <a:rPr lang="en-US" sz="1200" b="0" i="0" u="none" strike="noStrike" dirty="0">
                          <a:solidFill>
                            <a:srgbClr val="000000"/>
                          </a:solidFill>
                          <a:effectLst/>
                          <a:latin typeface="Verdana" panose="020B0604030504040204" pitchFamily="34" charset="0"/>
                        </a:rPr>
                        <a:t>II.-</a:t>
                      </a:r>
                    </a:p>
                  </a:txBody>
                  <a:tcPr marL="8183" marR="8183" marT="8183" marB="0" anchor="b">
                    <a:lnL>
                      <a:noFill/>
                    </a:lnL>
                    <a:lnR>
                      <a:noFill/>
                    </a:lnR>
                    <a:lnT>
                      <a:noFill/>
                    </a:lnT>
                    <a:lnB>
                      <a:noFill/>
                    </a:lnB>
                  </a:tcPr>
                </a:tc>
                <a:tc>
                  <a:txBody>
                    <a:bodyPr/>
                    <a:lstStyle/>
                    <a:p>
                      <a:pPr algn="l" fontAlgn="b"/>
                      <a:r>
                        <a:rPr lang="es-CL" sz="1200" b="0" i="0" u="none" strike="noStrike" dirty="0">
                          <a:solidFill>
                            <a:srgbClr val="000000"/>
                          </a:solidFill>
                          <a:effectLst/>
                          <a:latin typeface="Verdana" panose="020B0604030504040204" pitchFamily="34" charset="0"/>
                        </a:rPr>
                        <a:t>Determinación de las rentas afectas a IGC o IA al 31 de diciembre de 2018</a:t>
                      </a:r>
                    </a:p>
                  </a:txBody>
                  <a:tcPr marL="8183" marR="8183" marT="8183" marB="0" anchor="b">
                    <a:lnL>
                      <a:noFill/>
                    </a:lnL>
                    <a:lnR>
                      <a:noFill/>
                    </a:lnR>
                    <a:lnT>
                      <a:noFill/>
                    </a:lnT>
                    <a:lnB>
                      <a:noFill/>
                    </a:lnB>
                  </a:tcPr>
                </a:tc>
                <a:tc>
                  <a:txBody>
                    <a:bodyPr/>
                    <a:lstStyle/>
                    <a:p>
                      <a:pPr algn="l" fontAlgn="b"/>
                      <a:endParaRPr lang="en-US" sz="1200" b="0" i="0" u="none" strike="noStrike" dirty="0">
                        <a:solidFill>
                          <a:srgbClr val="000000"/>
                        </a:solidFill>
                        <a:effectLst/>
                        <a:latin typeface="Verdana" panose="020B0604030504040204" pitchFamily="34" charset="0"/>
                      </a:endParaRPr>
                    </a:p>
                  </a:txBody>
                  <a:tcPr marL="8183" marR="8183" marT="8183" marB="0" anchor="b">
                    <a:lnL>
                      <a:noFill/>
                    </a:lnL>
                    <a:lnR>
                      <a:noFill/>
                    </a:lnR>
                    <a:lnT>
                      <a:noFill/>
                    </a:lnT>
                    <a:lnB>
                      <a:noFill/>
                    </a:lnB>
                  </a:tcPr>
                </a:tc>
                <a:tc>
                  <a:txBody>
                    <a:bodyPr/>
                    <a:lstStyle/>
                    <a:p>
                      <a:pPr algn="l" fontAlgn="b"/>
                      <a:endParaRPr lang="en-US" sz="1200" b="0" i="0" u="none" strike="noStrike" dirty="0">
                        <a:solidFill>
                          <a:srgbClr val="000000"/>
                        </a:solidFill>
                        <a:effectLst/>
                        <a:latin typeface="Verdana" panose="020B0604030504040204" pitchFamily="34" charset="0"/>
                      </a:endParaRPr>
                    </a:p>
                  </a:txBody>
                  <a:tcPr marL="8183" marR="8183" marT="8183" marB="0" anchor="b">
                    <a:lnL>
                      <a:noFill/>
                    </a:lnL>
                    <a:lnR>
                      <a:noFill/>
                    </a:lnR>
                    <a:lnT>
                      <a:noFill/>
                    </a:lnT>
                    <a:lnB>
                      <a:noFill/>
                    </a:lnB>
                  </a:tcPr>
                </a:tc>
              </a:tr>
              <a:tr h="196395">
                <a:tc>
                  <a:txBody>
                    <a:bodyPr/>
                    <a:lstStyle/>
                    <a:p>
                      <a:pPr algn="r" fontAlgn="b"/>
                      <a:endParaRPr lang="en-US" sz="1200" b="0" i="0" u="none" strike="noStrike" dirty="0">
                        <a:solidFill>
                          <a:srgbClr val="000000"/>
                        </a:solidFill>
                        <a:effectLst/>
                        <a:latin typeface="Verdana" panose="020B0604030504040204" pitchFamily="34" charset="0"/>
                      </a:endParaRPr>
                    </a:p>
                  </a:txBody>
                  <a:tcPr marL="8183" marR="8183" marT="8183" marB="0" anchor="b">
                    <a:lnL>
                      <a:noFill/>
                    </a:lnL>
                    <a:lnR>
                      <a:noFill/>
                    </a:lnR>
                    <a:lnT>
                      <a:noFill/>
                    </a:lnT>
                    <a:lnB>
                      <a:noFill/>
                    </a:lnB>
                  </a:tcPr>
                </a:tc>
                <a:tc>
                  <a:txBody>
                    <a:bodyPr/>
                    <a:lstStyle/>
                    <a:p>
                      <a:pPr algn="l" fontAlgn="b"/>
                      <a:endParaRPr lang="en-US" sz="1200" b="0" i="0" u="none" strike="noStrike" dirty="0">
                        <a:solidFill>
                          <a:srgbClr val="000000"/>
                        </a:solidFill>
                        <a:effectLst/>
                        <a:latin typeface="Verdana" panose="020B0604030504040204" pitchFamily="34" charset="0"/>
                      </a:endParaRPr>
                    </a:p>
                  </a:txBody>
                  <a:tcPr marL="8183" marR="8183" marT="8183" marB="0" anchor="b">
                    <a:lnL>
                      <a:noFill/>
                    </a:lnL>
                    <a:lnR>
                      <a:noFill/>
                    </a:lnR>
                    <a:lnT>
                      <a:noFill/>
                    </a:lnT>
                    <a:lnB>
                      <a:noFill/>
                    </a:lnB>
                  </a:tcPr>
                </a:tc>
                <a:tc>
                  <a:txBody>
                    <a:bodyPr/>
                    <a:lstStyle/>
                    <a:p>
                      <a:pPr algn="l" fontAlgn="b"/>
                      <a:endParaRPr lang="en-US" sz="1200" b="0" i="0" u="none" strike="noStrike" dirty="0">
                        <a:solidFill>
                          <a:srgbClr val="000000"/>
                        </a:solidFill>
                        <a:effectLst/>
                        <a:latin typeface="Verdana" panose="020B0604030504040204" pitchFamily="34" charset="0"/>
                      </a:endParaRPr>
                    </a:p>
                  </a:txBody>
                  <a:tcPr marL="8183" marR="8183" marT="8183" marB="0" anchor="b">
                    <a:lnL>
                      <a:noFill/>
                    </a:lnL>
                    <a:lnR>
                      <a:noFill/>
                    </a:lnR>
                    <a:lnT>
                      <a:noFill/>
                    </a:lnT>
                    <a:lnB>
                      <a:noFill/>
                    </a:lnB>
                  </a:tcPr>
                </a:tc>
                <a:tc>
                  <a:txBody>
                    <a:bodyPr/>
                    <a:lstStyle/>
                    <a:p>
                      <a:pPr algn="l" fontAlgn="b"/>
                      <a:endParaRPr lang="en-US" sz="1200" b="0" i="0" u="none" strike="noStrike" dirty="0">
                        <a:solidFill>
                          <a:srgbClr val="000000"/>
                        </a:solidFill>
                        <a:effectLst/>
                        <a:latin typeface="Verdana" panose="020B0604030504040204" pitchFamily="34" charset="0"/>
                      </a:endParaRPr>
                    </a:p>
                  </a:txBody>
                  <a:tcPr marL="8183" marR="8183" marT="8183" marB="0" anchor="b">
                    <a:lnL>
                      <a:noFill/>
                    </a:lnL>
                    <a:lnR>
                      <a:noFill/>
                    </a:lnR>
                    <a:lnT>
                      <a:noFill/>
                    </a:lnT>
                    <a:lnB>
                      <a:noFill/>
                    </a:lnB>
                  </a:tcPr>
                </a:tc>
              </a:tr>
              <a:tr h="196395">
                <a:tc>
                  <a:txBody>
                    <a:bodyPr/>
                    <a:lstStyle/>
                    <a:p>
                      <a:pPr algn="r" fontAlgn="b"/>
                      <a:endParaRPr lang="en-US" sz="1200" b="0" i="0" u="none" strike="noStrike" dirty="0">
                        <a:solidFill>
                          <a:srgbClr val="000000"/>
                        </a:solidFill>
                        <a:effectLst/>
                        <a:latin typeface="Verdana" panose="020B0604030504040204" pitchFamily="34" charset="0"/>
                      </a:endParaRPr>
                    </a:p>
                  </a:txBody>
                  <a:tcPr marL="8183" marR="8183" marT="8183" marB="0" anchor="b">
                    <a:lnL>
                      <a:noFill/>
                    </a:lnL>
                    <a:lnR>
                      <a:noFill/>
                    </a:lnR>
                    <a:lnT>
                      <a:noFill/>
                    </a:lnT>
                    <a:lnB>
                      <a:noFill/>
                    </a:lnB>
                  </a:tcPr>
                </a:tc>
                <a:tc>
                  <a:txBody>
                    <a:bodyPr/>
                    <a:lstStyle/>
                    <a:p>
                      <a:pPr algn="l" fontAlgn="b"/>
                      <a:r>
                        <a:rPr lang="en-US" sz="1200" b="0" i="0" u="none" strike="noStrike" dirty="0">
                          <a:solidFill>
                            <a:srgbClr val="000000"/>
                          </a:solidFill>
                          <a:effectLst/>
                          <a:latin typeface="Verdana" panose="020B0604030504040204" pitchFamily="34" charset="0"/>
                        </a:rPr>
                        <a:t>(+) Capital propio tributario </a:t>
                      </a:r>
                    </a:p>
                  </a:txBody>
                  <a:tcPr marL="8183" marR="8183" marT="8183" marB="0" anchor="b">
                    <a:lnL>
                      <a:noFill/>
                    </a:lnL>
                    <a:lnR>
                      <a:noFill/>
                    </a:lnR>
                    <a:lnT>
                      <a:noFill/>
                    </a:lnT>
                    <a:lnB>
                      <a:noFill/>
                    </a:lnB>
                  </a:tcPr>
                </a:tc>
                <a:tc>
                  <a:txBody>
                    <a:bodyPr/>
                    <a:lstStyle/>
                    <a:p>
                      <a:pPr algn="l" fontAlgn="b"/>
                      <a:r>
                        <a:rPr lang="en-US" sz="1200" b="0" i="0" u="none" strike="noStrike" dirty="0">
                          <a:solidFill>
                            <a:srgbClr val="000000"/>
                          </a:solidFill>
                          <a:effectLst/>
                          <a:latin typeface="Verdana" panose="020B0604030504040204" pitchFamily="34" charset="0"/>
                        </a:rPr>
                        <a:t> $  178.950 </a:t>
                      </a:r>
                    </a:p>
                  </a:txBody>
                  <a:tcPr marL="8183" marR="8183" marT="8183" marB="0" anchor="b">
                    <a:lnL>
                      <a:noFill/>
                    </a:lnL>
                    <a:lnR>
                      <a:noFill/>
                    </a:lnR>
                    <a:lnT>
                      <a:noFill/>
                    </a:lnT>
                    <a:lnB>
                      <a:noFill/>
                    </a:lnB>
                  </a:tcPr>
                </a:tc>
                <a:tc>
                  <a:txBody>
                    <a:bodyPr/>
                    <a:lstStyle/>
                    <a:p>
                      <a:pPr algn="l" fontAlgn="b"/>
                      <a:endParaRPr lang="en-US" sz="1200" b="0" i="0" u="none" strike="noStrike" dirty="0">
                        <a:solidFill>
                          <a:srgbClr val="000000"/>
                        </a:solidFill>
                        <a:effectLst/>
                        <a:latin typeface="Verdana" panose="020B0604030504040204" pitchFamily="34" charset="0"/>
                      </a:endParaRPr>
                    </a:p>
                  </a:txBody>
                  <a:tcPr marL="8183" marR="8183" marT="8183" marB="0" anchor="b">
                    <a:lnL>
                      <a:noFill/>
                    </a:lnL>
                    <a:lnR>
                      <a:noFill/>
                    </a:lnR>
                    <a:lnT>
                      <a:noFill/>
                    </a:lnT>
                    <a:lnB>
                      <a:noFill/>
                    </a:lnB>
                  </a:tcPr>
                </a:tc>
              </a:tr>
              <a:tr h="196395">
                <a:tc>
                  <a:txBody>
                    <a:bodyPr/>
                    <a:lstStyle/>
                    <a:p>
                      <a:pPr algn="r" fontAlgn="b"/>
                      <a:endParaRPr lang="en-US" sz="1200" b="0" i="0" u="none" strike="noStrike" dirty="0">
                        <a:solidFill>
                          <a:srgbClr val="000000"/>
                        </a:solidFill>
                        <a:effectLst/>
                        <a:latin typeface="Verdana" panose="020B0604030504040204" pitchFamily="34" charset="0"/>
                      </a:endParaRPr>
                    </a:p>
                  </a:txBody>
                  <a:tcPr marL="8183" marR="8183" marT="8183" marB="0" anchor="b">
                    <a:lnL>
                      <a:noFill/>
                    </a:lnL>
                    <a:lnR>
                      <a:noFill/>
                    </a:lnR>
                    <a:lnT>
                      <a:noFill/>
                    </a:lnT>
                    <a:lnB>
                      <a:noFill/>
                    </a:lnB>
                  </a:tcPr>
                </a:tc>
                <a:tc>
                  <a:txBody>
                    <a:bodyPr/>
                    <a:lstStyle/>
                    <a:p>
                      <a:pPr algn="l" fontAlgn="b"/>
                      <a:r>
                        <a:rPr lang="en-US" sz="1200" b="0" i="0" u="none" strike="noStrike" dirty="0">
                          <a:solidFill>
                            <a:srgbClr val="000000"/>
                          </a:solidFill>
                          <a:effectLst/>
                          <a:latin typeface="Verdana" panose="020B0604030504040204" pitchFamily="34" charset="0"/>
                        </a:rPr>
                        <a:t>(-) Saldo final registro REX </a:t>
                      </a:r>
                    </a:p>
                  </a:txBody>
                  <a:tcPr marL="8183" marR="8183" marT="8183" marB="0" anchor="b">
                    <a:lnL>
                      <a:noFill/>
                    </a:lnL>
                    <a:lnR>
                      <a:noFill/>
                    </a:lnR>
                    <a:lnT>
                      <a:noFill/>
                    </a:lnT>
                    <a:lnB>
                      <a:noFill/>
                    </a:lnB>
                  </a:tcPr>
                </a:tc>
                <a:tc>
                  <a:txBody>
                    <a:bodyPr/>
                    <a:lstStyle/>
                    <a:p>
                      <a:pPr algn="ctr" fontAlgn="ctr"/>
                      <a:r>
                        <a:rPr lang="en-US" sz="1200" b="0" i="0" u="none" strike="noStrike" dirty="0">
                          <a:solidFill>
                            <a:srgbClr val="000000"/>
                          </a:solidFill>
                          <a:effectLst/>
                          <a:latin typeface="Verdana" panose="020B0604030504040204" pitchFamily="34" charset="0"/>
                        </a:rPr>
                        <a:t>($   41.200)</a:t>
                      </a:r>
                    </a:p>
                  </a:txBody>
                  <a:tcPr marL="8183" marR="8183" marT="8183" marB="0" anchor="ctr">
                    <a:lnL>
                      <a:noFill/>
                    </a:lnL>
                    <a:lnR>
                      <a:noFill/>
                    </a:lnR>
                    <a:lnT>
                      <a:noFill/>
                    </a:lnT>
                    <a:lnB>
                      <a:noFill/>
                    </a:lnB>
                  </a:tcPr>
                </a:tc>
                <a:tc>
                  <a:txBody>
                    <a:bodyPr/>
                    <a:lstStyle/>
                    <a:p>
                      <a:pPr algn="l" fontAlgn="b"/>
                      <a:endParaRPr lang="en-US" sz="1200" b="0" i="0" u="none" strike="noStrike" dirty="0">
                        <a:solidFill>
                          <a:srgbClr val="000000"/>
                        </a:solidFill>
                        <a:effectLst/>
                        <a:latin typeface="Verdana" panose="020B0604030504040204" pitchFamily="34" charset="0"/>
                      </a:endParaRPr>
                    </a:p>
                  </a:txBody>
                  <a:tcPr marL="8183" marR="8183" marT="8183" marB="0" anchor="b">
                    <a:lnL>
                      <a:noFill/>
                    </a:lnL>
                    <a:lnR>
                      <a:noFill/>
                    </a:lnR>
                    <a:lnT>
                      <a:noFill/>
                    </a:lnT>
                    <a:lnB>
                      <a:noFill/>
                    </a:lnB>
                  </a:tcPr>
                </a:tc>
              </a:tr>
              <a:tr h="196395">
                <a:tc>
                  <a:txBody>
                    <a:bodyPr/>
                    <a:lstStyle/>
                    <a:p>
                      <a:pPr algn="r" fontAlgn="b"/>
                      <a:endParaRPr lang="en-US" sz="1200" b="0" i="0" u="none" strike="noStrike" dirty="0">
                        <a:solidFill>
                          <a:srgbClr val="000000"/>
                        </a:solidFill>
                        <a:effectLst/>
                        <a:latin typeface="Verdana" panose="020B0604030504040204" pitchFamily="34" charset="0"/>
                      </a:endParaRPr>
                    </a:p>
                  </a:txBody>
                  <a:tcPr marL="8183" marR="8183" marT="8183" marB="0" anchor="b">
                    <a:lnL>
                      <a:noFill/>
                    </a:lnL>
                    <a:lnR>
                      <a:noFill/>
                    </a:lnR>
                    <a:lnT>
                      <a:noFill/>
                    </a:lnT>
                    <a:lnB>
                      <a:noFill/>
                    </a:lnB>
                  </a:tcPr>
                </a:tc>
                <a:tc>
                  <a:txBody>
                    <a:bodyPr/>
                    <a:lstStyle/>
                    <a:p>
                      <a:pPr algn="l" fontAlgn="b"/>
                      <a:r>
                        <a:rPr lang="en-US" sz="1200" b="0" i="0" u="none" strike="noStrike" dirty="0">
                          <a:solidFill>
                            <a:srgbClr val="000000"/>
                          </a:solidFill>
                          <a:effectLst/>
                          <a:latin typeface="Verdana" panose="020B0604030504040204" pitchFamily="34" charset="0"/>
                        </a:rPr>
                        <a:t>(-) Capital aportado</a:t>
                      </a:r>
                    </a:p>
                  </a:txBody>
                  <a:tcPr marL="8183" marR="8183" marT="8183"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r>
                        <a:rPr lang="en-US" sz="1200" b="0" i="0" u="none" strike="noStrike" dirty="0">
                          <a:solidFill>
                            <a:srgbClr val="000000"/>
                          </a:solidFill>
                          <a:effectLst/>
                          <a:latin typeface="Verdana" panose="020B0604030504040204" pitchFamily="34" charset="0"/>
                        </a:rPr>
                        <a:t>($   40.000)</a:t>
                      </a:r>
                    </a:p>
                  </a:txBody>
                  <a:tcPr marL="8183" marR="8183" marT="8183"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200" b="0" i="0" u="none" strike="noStrike" dirty="0">
                        <a:solidFill>
                          <a:srgbClr val="000000"/>
                        </a:solidFill>
                        <a:effectLst/>
                        <a:latin typeface="Verdana" panose="020B0604030504040204" pitchFamily="34" charset="0"/>
                      </a:endParaRPr>
                    </a:p>
                  </a:txBody>
                  <a:tcPr marL="8183" marR="8183" marT="8183" marB="0" anchor="b">
                    <a:lnL>
                      <a:noFill/>
                    </a:lnL>
                    <a:lnR>
                      <a:noFill/>
                    </a:lnR>
                    <a:lnT>
                      <a:noFill/>
                    </a:lnT>
                    <a:lnB>
                      <a:noFill/>
                    </a:lnB>
                  </a:tcPr>
                </a:tc>
              </a:tr>
              <a:tr h="196395">
                <a:tc>
                  <a:txBody>
                    <a:bodyPr/>
                    <a:lstStyle/>
                    <a:p>
                      <a:pPr algn="r" fontAlgn="b"/>
                      <a:endParaRPr lang="en-US" sz="1200" b="0" i="0" u="none" strike="noStrike" dirty="0">
                        <a:solidFill>
                          <a:srgbClr val="000000"/>
                        </a:solidFill>
                        <a:effectLst/>
                        <a:latin typeface="Verdana" panose="020B0604030504040204" pitchFamily="34" charset="0"/>
                      </a:endParaRPr>
                    </a:p>
                  </a:txBody>
                  <a:tcPr marL="8183" marR="8183" marT="8183" marB="0" anchor="b">
                    <a:lnL>
                      <a:noFill/>
                    </a:lnL>
                    <a:lnR>
                      <a:noFill/>
                    </a:lnR>
                    <a:lnT>
                      <a:noFill/>
                    </a:lnT>
                    <a:lnB>
                      <a:noFill/>
                    </a:lnB>
                  </a:tcPr>
                </a:tc>
                <a:tc>
                  <a:txBody>
                    <a:bodyPr/>
                    <a:lstStyle/>
                    <a:p>
                      <a:pPr algn="l" fontAlgn="b"/>
                      <a:r>
                        <a:rPr lang="es-CL" sz="1200" b="1" i="0" u="none" strike="noStrike" dirty="0">
                          <a:solidFill>
                            <a:srgbClr val="000000"/>
                          </a:solidFill>
                          <a:effectLst/>
                          <a:latin typeface="Verdana" panose="020B0604030504040204" pitchFamily="34" charset="0"/>
                        </a:rPr>
                        <a:t>(=) Rentas afectas a impuestos personales </a:t>
                      </a:r>
                    </a:p>
                  </a:txBody>
                  <a:tcPr marL="8183" marR="8183" marT="8183"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200" b="1" i="0" u="none" strike="noStrike" dirty="0">
                          <a:solidFill>
                            <a:srgbClr val="000000"/>
                          </a:solidFill>
                          <a:effectLst/>
                          <a:latin typeface="Verdana" panose="020B0604030504040204" pitchFamily="34" charset="0"/>
                        </a:rPr>
                        <a:t> $  97.750 </a:t>
                      </a:r>
                    </a:p>
                  </a:txBody>
                  <a:tcPr marL="8183" marR="8183" marT="8183"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200" b="0" i="0" u="none" strike="noStrike" dirty="0">
                          <a:solidFill>
                            <a:srgbClr val="000000"/>
                          </a:solidFill>
                          <a:effectLst/>
                          <a:latin typeface="Verdana" panose="020B0604030504040204" pitchFamily="34" charset="0"/>
                        </a:rPr>
                        <a:t>(1)</a:t>
                      </a:r>
                    </a:p>
                  </a:txBody>
                  <a:tcPr marL="8183" marR="8183" marT="8183" marB="0" anchor="b">
                    <a:lnL>
                      <a:noFill/>
                    </a:lnL>
                    <a:lnR>
                      <a:noFill/>
                    </a:lnR>
                    <a:lnT>
                      <a:noFill/>
                    </a:lnT>
                    <a:lnB>
                      <a:noFill/>
                    </a:lnB>
                  </a:tcPr>
                </a:tc>
              </a:tr>
              <a:tr h="196395">
                <a:tc>
                  <a:txBody>
                    <a:bodyPr/>
                    <a:lstStyle/>
                    <a:p>
                      <a:pPr algn="r" fontAlgn="b"/>
                      <a:endParaRPr lang="en-US" sz="1200" b="0" i="0" u="none" strike="noStrike" dirty="0">
                        <a:solidFill>
                          <a:srgbClr val="000000"/>
                        </a:solidFill>
                        <a:effectLst/>
                        <a:latin typeface="Verdana" panose="020B0604030504040204" pitchFamily="34" charset="0"/>
                      </a:endParaRPr>
                    </a:p>
                  </a:txBody>
                  <a:tcPr marL="8183" marR="8183" marT="8183" marB="0" anchor="b">
                    <a:lnL>
                      <a:noFill/>
                    </a:lnL>
                    <a:lnR>
                      <a:noFill/>
                    </a:lnR>
                    <a:lnT>
                      <a:noFill/>
                    </a:lnT>
                    <a:lnB>
                      <a:noFill/>
                    </a:lnB>
                  </a:tcPr>
                </a:tc>
                <a:tc>
                  <a:txBody>
                    <a:bodyPr/>
                    <a:lstStyle/>
                    <a:p>
                      <a:pPr algn="l" fontAlgn="b"/>
                      <a:endParaRPr lang="en-US" sz="1200" b="0" i="0" u="none" strike="noStrike" dirty="0">
                        <a:solidFill>
                          <a:srgbClr val="000000"/>
                        </a:solidFill>
                        <a:effectLst/>
                        <a:latin typeface="Verdana" panose="020B0604030504040204" pitchFamily="34" charset="0"/>
                      </a:endParaRPr>
                    </a:p>
                  </a:txBody>
                  <a:tcPr marL="8183" marR="8183" marT="8183" marB="0" anchor="b">
                    <a:lnL>
                      <a:noFill/>
                    </a:lnL>
                    <a:lnR>
                      <a:noFill/>
                    </a:lnR>
                    <a:lnT>
                      <a:noFill/>
                    </a:lnT>
                    <a:lnB>
                      <a:noFill/>
                    </a:lnB>
                  </a:tcPr>
                </a:tc>
                <a:tc>
                  <a:txBody>
                    <a:bodyPr/>
                    <a:lstStyle/>
                    <a:p>
                      <a:pPr algn="l" fontAlgn="b"/>
                      <a:endParaRPr lang="en-US" sz="1200" b="0" i="0" u="none" strike="noStrike" dirty="0">
                        <a:solidFill>
                          <a:srgbClr val="000000"/>
                        </a:solidFill>
                        <a:effectLst/>
                        <a:latin typeface="Verdana" panose="020B0604030504040204" pitchFamily="34" charset="0"/>
                      </a:endParaRPr>
                    </a:p>
                  </a:txBody>
                  <a:tcPr marL="8183" marR="8183" marT="8183" marB="0" anchor="b">
                    <a:lnL>
                      <a:noFill/>
                    </a:lnL>
                    <a:lnR>
                      <a:noFill/>
                    </a:lnR>
                    <a:lnT>
                      <a:noFill/>
                    </a:lnT>
                    <a:lnB>
                      <a:noFill/>
                    </a:lnB>
                  </a:tcPr>
                </a:tc>
                <a:tc>
                  <a:txBody>
                    <a:bodyPr/>
                    <a:lstStyle/>
                    <a:p>
                      <a:pPr algn="l" fontAlgn="b"/>
                      <a:endParaRPr lang="en-US" sz="1200" b="0" i="0" u="none" strike="noStrike" dirty="0">
                        <a:solidFill>
                          <a:srgbClr val="000000"/>
                        </a:solidFill>
                        <a:effectLst/>
                        <a:latin typeface="Verdana" panose="020B0604030504040204" pitchFamily="34" charset="0"/>
                      </a:endParaRPr>
                    </a:p>
                  </a:txBody>
                  <a:tcPr marL="8183" marR="8183" marT="8183" marB="0" anchor="b">
                    <a:lnL>
                      <a:noFill/>
                    </a:lnL>
                    <a:lnR>
                      <a:noFill/>
                    </a:lnR>
                    <a:lnT>
                      <a:noFill/>
                    </a:lnT>
                    <a:lnB>
                      <a:noFill/>
                    </a:lnB>
                  </a:tcPr>
                </a:tc>
              </a:tr>
              <a:tr h="368240">
                <a:tc>
                  <a:txBody>
                    <a:bodyPr/>
                    <a:lstStyle/>
                    <a:p>
                      <a:pPr algn="r" fontAlgn="ctr"/>
                      <a:r>
                        <a:rPr lang="en-US" sz="1000" b="0" i="1" u="none" strike="noStrike" dirty="0">
                          <a:solidFill>
                            <a:srgbClr val="000000"/>
                          </a:solidFill>
                          <a:effectLst/>
                          <a:latin typeface="Verdana" panose="020B0604030504040204" pitchFamily="34" charset="0"/>
                        </a:rPr>
                        <a:t>(1)</a:t>
                      </a:r>
                    </a:p>
                  </a:txBody>
                  <a:tcPr marL="8183" marR="8183" marT="8183" marB="0" anchor="ctr">
                    <a:lnL>
                      <a:noFill/>
                    </a:lnL>
                    <a:lnR>
                      <a:noFill/>
                    </a:lnR>
                    <a:lnT>
                      <a:noFill/>
                    </a:lnT>
                    <a:lnB>
                      <a:noFill/>
                    </a:lnB>
                  </a:tcPr>
                </a:tc>
                <a:tc gridSpan="2">
                  <a:txBody>
                    <a:bodyPr/>
                    <a:lstStyle/>
                    <a:p>
                      <a:pPr algn="l" fontAlgn="ctr"/>
                      <a:r>
                        <a:rPr lang="en-US" sz="1000" b="0" i="1" u="none" strike="noStrike" dirty="0">
                          <a:solidFill>
                            <a:srgbClr val="000000"/>
                          </a:solidFill>
                          <a:effectLst/>
                          <a:latin typeface="Verdana" panose="020B0604030504040204" pitchFamily="34" charset="0"/>
                        </a:rPr>
                        <a:t>Rentas o cantidades que se afectan con el IGC o IA, cuando son retirados, remesados o distribuidos por los propietarios, comuneros o accionistas.</a:t>
                      </a:r>
                    </a:p>
                  </a:txBody>
                  <a:tcPr marL="8183" marR="8183" marT="8183" marB="0" anchor="ctr">
                    <a:lnL>
                      <a:noFill/>
                    </a:lnL>
                    <a:lnR>
                      <a:noFill/>
                    </a:lnR>
                    <a:lnT>
                      <a:noFill/>
                    </a:lnT>
                    <a:lnB>
                      <a:noFill/>
                    </a:lnB>
                  </a:tcPr>
                </a:tc>
                <a:tc hMerge="1">
                  <a:txBody>
                    <a:bodyPr/>
                    <a:lstStyle/>
                    <a:p>
                      <a:endParaRPr lang="en-US"/>
                    </a:p>
                  </a:txBody>
                  <a:tcPr/>
                </a:tc>
                <a:tc>
                  <a:txBody>
                    <a:bodyPr/>
                    <a:lstStyle/>
                    <a:p>
                      <a:pPr algn="l" fontAlgn="b"/>
                      <a:endParaRPr lang="en-US" sz="1200" b="0" i="0" u="none" strike="noStrike" dirty="0">
                        <a:solidFill>
                          <a:srgbClr val="000000"/>
                        </a:solidFill>
                        <a:effectLst/>
                        <a:latin typeface="Verdana" panose="020B0604030504040204" pitchFamily="34" charset="0"/>
                      </a:endParaRPr>
                    </a:p>
                  </a:txBody>
                  <a:tcPr marL="8183" marR="8183" marT="8183" marB="0" anchor="b">
                    <a:lnL>
                      <a:noFill/>
                    </a:lnL>
                    <a:lnR>
                      <a:noFill/>
                    </a:lnR>
                    <a:lnT>
                      <a:noFill/>
                    </a:lnT>
                    <a:lnB>
                      <a:noFill/>
                    </a:lnB>
                  </a:tcPr>
                </a:tc>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xmlns="" val="4239924589"/>
              </p:ext>
            </p:extLst>
          </p:nvPr>
        </p:nvGraphicFramePr>
        <p:xfrm>
          <a:off x="132656" y="1566247"/>
          <a:ext cx="8674100" cy="3059229"/>
        </p:xfrm>
        <a:graphic>
          <a:graphicData uri="http://schemas.openxmlformats.org/drawingml/2006/table">
            <a:tbl>
              <a:tblPr/>
              <a:tblGrid>
                <a:gridCol w="422578"/>
                <a:gridCol w="3245763"/>
                <a:gridCol w="876626"/>
                <a:gridCol w="654098"/>
                <a:gridCol w="654098"/>
                <a:gridCol w="1060942"/>
                <a:gridCol w="1105897"/>
                <a:gridCol w="654098"/>
              </a:tblGrid>
              <a:tr h="161629">
                <a:tc>
                  <a:txBody>
                    <a:bodyPr/>
                    <a:lstStyle/>
                    <a:p>
                      <a:pPr algn="r"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w="6350" cap="flat" cmpd="sng" algn="ctr">
                      <a:solidFill>
                        <a:srgbClr val="000000"/>
                      </a:solidFill>
                      <a:prstDash val="solid"/>
                      <a:round/>
                      <a:headEnd type="none" w="med" len="med"/>
                      <a:tailEnd type="none" w="med" len="med"/>
                    </a:lnR>
                    <a:lnT>
                      <a:noFill/>
                    </a:lnT>
                    <a:lnB>
                      <a:noFill/>
                    </a:lnB>
                  </a:tcPr>
                </a:tc>
                <a:tc gridSpan="7">
                  <a:txBody>
                    <a:bodyPr/>
                    <a:lstStyle/>
                    <a:p>
                      <a:pPr algn="ctr" fontAlgn="ctr"/>
                      <a:r>
                        <a:rPr lang="en-US" sz="1000" b="1" i="0" u="none" strike="noStrike" dirty="0">
                          <a:solidFill>
                            <a:srgbClr val="000000"/>
                          </a:solidFill>
                          <a:effectLst/>
                          <a:latin typeface="Verdana" panose="020B0604030504040204" pitchFamily="34" charset="0"/>
                        </a:rPr>
                        <a:t>DESARROLLO</a:t>
                      </a:r>
                    </a:p>
                  </a:txBody>
                  <a:tcPr marL="6735" marR="6735" marT="67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08442">
                <a:tc>
                  <a:txBody>
                    <a:bodyPr/>
                    <a:lstStyle/>
                    <a:p>
                      <a:pPr algn="r" fontAlgn="ctr"/>
                      <a:r>
                        <a:rPr lang="en-US" sz="1000" b="0" i="0" u="none" strike="noStrike" dirty="0">
                          <a:solidFill>
                            <a:srgbClr val="000000"/>
                          </a:solidFill>
                          <a:effectLst/>
                          <a:latin typeface="Verdana" panose="020B0604030504040204" pitchFamily="34" charset="0"/>
                        </a:rPr>
                        <a:t>I.-</a:t>
                      </a:r>
                    </a:p>
                  </a:txBody>
                  <a:tcPr marL="6735" marR="6735" marT="6735" marB="0" anchor="ctr">
                    <a:lnL>
                      <a:noFill/>
                    </a:lnL>
                    <a:lnR>
                      <a:noFill/>
                    </a:lnR>
                    <a:lnT>
                      <a:noFill/>
                    </a:lnT>
                    <a:lnB>
                      <a:noFill/>
                    </a:lnB>
                  </a:tcPr>
                </a:tc>
                <a:tc gridSpan="2">
                  <a:txBody>
                    <a:bodyPr/>
                    <a:lstStyle/>
                    <a:p>
                      <a:pPr algn="l" fontAlgn="ctr"/>
                      <a:r>
                        <a:rPr lang="es-CL" sz="1000" b="0" i="0" u="none" strike="noStrike" dirty="0">
                          <a:solidFill>
                            <a:srgbClr val="000000"/>
                          </a:solidFill>
                          <a:effectLst/>
                          <a:latin typeface="Verdana" panose="020B0604030504040204" pitchFamily="34" charset="0"/>
                        </a:rPr>
                        <a:t>Control de rentas empresariales acumuladas al 31 de diciembre de 2018</a:t>
                      </a:r>
                    </a:p>
                  </a:txBody>
                  <a:tcPr marL="6735" marR="6735" marT="673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1629">
                <a:tc>
                  <a:txBody>
                    <a:bodyPr/>
                    <a:lstStyle/>
                    <a:p>
                      <a:pPr algn="r"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w="6350" cap="flat" cmpd="sng" algn="ctr">
                      <a:solidFill>
                        <a:srgbClr val="000000"/>
                      </a:solidFill>
                      <a:prstDash val="solid"/>
                      <a:round/>
                      <a:headEnd type="none" w="med" len="med"/>
                      <a:tailEnd type="none" w="med" len="med"/>
                    </a:lnR>
                    <a:lnT>
                      <a:noFill/>
                    </a:lnT>
                    <a:lnB>
                      <a:noFill/>
                    </a:lnB>
                  </a:tcPr>
                </a:tc>
                <a:tc rowSpan="5">
                  <a:txBody>
                    <a:bodyPr/>
                    <a:lstStyle/>
                    <a:p>
                      <a:pPr algn="l" fontAlgn="ctr"/>
                      <a:r>
                        <a:rPr lang="en-US" sz="1000" b="0" i="0" u="none" strike="noStrike" dirty="0">
                          <a:solidFill>
                            <a:srgbClr val="000000"/>
                          </a:solidFill>
                          <a:effectLst/>
                          <a:latin typeface="Verdana" panose="020B0604030504040204" pitchFamily="34" charset="0"/>
                        </a:rPr>
                        <a:t>Detalle</a:t>
                      </a:r>
                    </a:p>
                  </a:txBody>
                  <a:tcPr marL="6735" marR="6735" marT="67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5">
                  <a:txBody>
                    <a:bodyPr/>
                    <a:lstStyle/>
                    <a:p>
                      <a:pPr algn="ctr" fontAlgn="ctr"/>
                      <a:r>
                        <a:rPr lang="en-US" sz="1000" b="0" i="0" u="none" strike="noStrike" dirty="0">
                          <a:solidFill>
                            <a:srgbClr val="000000"/>
                          </a:solidFill>
                          <a:effectLst/>
                          <a:latin typeface="Verdana" panose="020B0604030504040204" pitchFamily="34" charset="0"/>
                        </a:rPr>
                        <a:t> Control </a:t>
                      </a:r>
                    </a:p>
                  </a:txBody>
                  <a:tcPr marL="6735" marR="6735" marT="67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5">
                  <a:txBody>
                    <a:bodyPr/>
                    <a:lstStyle/>
                    <a:p>
                      <a:pPr algn="ctr" fontAlgn="ctr"/>
                      <a:r>
                        <a:rPr lang="en-US" sz="1000" b="0" i="0" u="none" strike="noStrike" dirty="0">
                          <a:solidFill>
                            <a:srgbClr val="000000"/>
                          </a:solidFill>
                          <a:effectLst/>
                          <a:latin typeface="Verdana" panose="020B0604030504040204" pitchFamily="34" charset="0"/>
                        </a:rPr>
                        <a:t>RAI</a:t>
                      </a:r>
                    </a:p>
                  </a:txBody>
                  <a:tcPr marL="6735" marR="6735" marT="67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4">
                  <a:txBody>
                    <a:bodyPr/>
                    <a:lstStyle/>
                    <a:p>
                      <a:pPr algn="ctr" fontAlgn="ctr"/>
                      <a:r>
                        <a:rPr lang="en-US" sz="1000" b="0" i="0" u="none" strike="noStrike" dirty="0">
                          <a:solidFill>
                            <a:srgbClr val="000000"/>
                          </a:solidFill>
                          <a:effectLst/>
                          <a:latin typeface="Verdana" panose="020B0604030504040204" pitchFamily="34" charset="0"/>
                        </a:rPr>
                        <a:t>REX</a:t>
                      </a:r>
                    </a:p>
                  </a:txBody>
                  <a:tcPr marL="6735" marR="6735" marT="67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b"/>
                      <a:r>
                        <a:rPr lang="en-US" sz="1000" b="0" i="0" u="none" strike="noStrike" dirty="0">
                          <a:solidFill>
                            <a:srgbClr val="000000"/>
                          </a:solidFill>
                          <a:effectLst/>
                          <a:latin typeface="Verdana" panose="020B0604030504040204" pitchFamily="34" charset="0"/>
                        </a:rPr>
                        <a:t>SAC</a:t>
                      </a:r>
                    </a:p>
                  </a:txBody>
                  <a:tcPr marL="6735" marR="6735" marT="673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rowSpan="5">
                  <a:txBody>
                    <a:bodyPr/>
                    <a:lstStyle/>
                    <a:p>
                      <a:pPr algn="ctr" fontAlgn="ctr"/>
                      <a:r>
                        <a:rPr lang="en-US" sz="1000" b="0" i="0" u="none" strike="noStrike" dirty="0">
                          <a:solidFill>
                            <a:srgbClr val="000000"/>
                          </a:solidFill>
                          <a:effectLst/>
                          <a:latin typeface="Verdana" panose="020B0604030504040204" pitchFamily="34" charset="0"/>
                        </a:rPr>
                        <a:t>STUT</a:t>
                      </a:r>
                    </a:p>
                  </a:txBody>
                  <a:tcPr marL="6735" marR="6735" marT="67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84888">
                <a:tc>
                  <a:txBody>
                    <a:bodyPr/>
                    <a:lstStyle/>
                    <a:p>
                      <a:pPr algn="r"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ctr"/>
                      <a:r>
                        <a:rPr lang="en-US" sz="1000" b="0" i="0" u="none" strike="noStrike" dirty="0">
                          <a:solidFill>
                            <a:srgbClr val="000000"/>
                          </a:solidFill>
                          <a:effectLst/>
                          <a:latin typeface="Verdana" panose="020B0604030504040204" pitchFamily="34" charset="0"/>
                        </a:rPr>
                        <a:t>acumulado del 01.01.2017</a:t>
                      </a:r>
                    </a:p>
                  </a:txBody>
                  <a:tcPr marL="6735" marR="6735" marT="67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Verdana" panose="020B0604030504040204" pitchFamily="34" charset="0"/>
                        </a:rPr>
                        <a:t>acumulado hasta el  31.12.2016</a:t>
                      </a:r>
                    </a:p>
                  </a:txBody>
                  <a:tcPr marL="6735" marR="6735" marT="67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r>
              <a:tr h="161629">
                <a:tc>
                  <a:txBody>
                    <a:bodyPr/>
                    <a:lstStyle/>
                    <a:p>
                      <a:pPr algn="r"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l" fontAlgn="b"/>
                      <a:r>
                        <a:rPr lang="en-US" sz="1000" b="0" i="0" u="none" strike="noStrike" dirty="0">
                          <a:solidFill>
                            <a:srgbClr val="000000"/>
                          </a:solidFill>
                          <a:effectLst/>
                          <a:latin typeface="Verdana" panose="020B0604030504040204" pitchFamily="34" charset="0"/>
                        </a:rPr>
                        <a:t>Con restitución</a:t>
                      </a:r>
                    </a:p>
                  </a:txBody>
                  <a:tcPr marL="6735" marR="6735" marT="673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dirty="0">
                          <a:solidFill>
                            <a:srgbClr val="000000"/>
                          </a:solidFill>
                          <a:effectLst/>
                          <a:latin typeface="Verdana" panose="020B0604030504040204" pitchFamily="34" charset="0"/>
                        </a:rPr>
                        <a:t>sin restitución</a:t>
                      </a:r>
                    </a:p>
                  </a:txBody>
                  <a:tcPr marL="6735" marR="6735" marT="673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r>
              <a:tr h="161629">
                <a:tc>
                  <a:txBody>
                    <a:bodyPr/>
                    <a:lstStyle/>
                    <a:p>
                      <a:pPr algn="r"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b"/>
                      <a:r>
                        <a:rPr lang="en-US" sz="1000" b="0" i="0" u="none" strike="noStrike" dirty="0">
                          <a:solidFill>
                            <a:srgbClr val="000000"/>
                          </a:solidFill>
                          <a:effectLst/>
                          <a:latin typeface="Verdana" panose="020B0604030504040204" pitchFamily="34" charset="0"/>
                        </a:rPr>
                        <a:t>0,369863</a:t>
                      </a:r>
                    </a:p>
                  </a:txBody>
                  <a:tcPr marL="6735" marR="6735" marT="673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n-US" sz="1000" b="0" i="0" u="none" strike="noStrike" dirty="0">
                          <a:solidFill>
                            <a:srgbClr val="000000"/>
                          </a:solidFill>
                          <a:effectLst/>
                          <a:latin typeface="Verdana" panose="020B0604030504040204" pitchFamily="34" charset="0"/>
                        </a:rPr>
                        <a:t>21,25%</a:t>
                      </a:r>
                    </a:p>
                  </a:txBody>
                  <a:tcPr marL="6735" marR="6735" marT="673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r>
              <a:tr h="161629">
                <a:tc>
                  <a:txBody>
                    <a:bodyPr/>
                    <a:lstStyle/>
                    <a:p>
                      <a:pPr algn="r"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b"/>
                      <a:r>
                        <a:rPr lang="en-US" sz="1000" b="0" i="0" u="none" strike="noStrike" dirty="0">
                          <a:solidFill>
                            <a:srgbClr val="000000"/>
                          </a:solidFill>
                          <a:effectLst/>
                          <a:latin typeface="Verdana" panose="020B0604030504040204" pitchFamily="34" charset="0"/>
                        </a:rPr>
                        <a:t>INR</a:t>
                      </a:r>
                    </a:p>
                  </a:txBody>
                  <a:tcPr marL="6735" marR="6735" marT="673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000" b="0" i="0" u="none" strike="noStrike" dirty="0">
                          <a:solidFill>
                            <a:srgbClr val="000000"/>
                          </a:solidFill>
                          <a:effectLst/>
                          <a:latin typeface="Verdana" panose="020B0604030504040204" pitchFamily="34" charset="0"/>
                        </a:rPr>
                        <a:t>27%</a:t>
                      </a:r>
                    </a:p>
                  </a:txBody>
                  <a:tcPr marL="6735" marR="6735" marT="673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c vMerge="1">
                  <a:txBody>
                    <a:bodyPr/>
                    <a:lstStyle/>
                    <a:p>
                      <a:endParaRPr lang="en-US"/>
                    </a:p>
                  </a:txBody>
                  <a:tcPr/>
                </a:tc>
              </a:tr>
              <a:tr h="161629">
                <a:tc>
                  <a:txBody>
                    <a:bodyPr/>
                    <a:lstStyle/>
                    <a:p>
                      <a:pPr algn="r"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a:noFill/>
                    </a:lnT>
                    <a:lnB>
                      <a:noFill/>
                    </a:lnB>
                  </a:tcPr>
                </a:tc>
                <a:tc>
                  <a:txBody>
                    <a:bodyPr/>
                    <a:lstStyle/>
                    <a:p>
                      <a:pPr algn="l" fontAlgn="b"/>
                      <a:r>
                        <a:rPr lang="en-US" sz="1000" b="0" i="0" u="none" strike="noStrike" dirty="0">
                          <a:solidFill>
                            <a:srgbClr val="000000"/>
                          </a:solidFill>
                          <a:effectLst/>
                          <a:latin typeface="Verdana" panose="020B0604030504040204" pitchFamily="34" charset="0"/>
                        </a:rPr>
                        <a:t>Remanente anterior</a:t>
                      </a:r>
                    </a:p>
                  </a:txBody>
                  <a:tcPr marL="6735" marR="6735" marT="673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000" b="0" i="0" u="none" strike="noStrike" dirty="0">
                          <a:solidFill>
                            <a:srgbClr val="000000"/>
                          </a:solidFill>
                          <a:effectLst/>
                          <a:latin typeface="Verdana" panose="020B0604030504040204" pitchFamily="34" charset="0"/>
                        </a:rPr>
                        <a:t>     125.000 </a:t>
                      </a:r>
                    </a:p>
                  </a:txBody>
                  <a:tcPr marL="6735" marR="6735" marT="673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000" b="0" i="0" u="none" strike="noStrike" dirty="0">
                          <a:solidFill>
                            <a:srgbClr val="000000"/>
                          </a:solidFill>
                          <a:effectLst/>
                          <a:latin typeface="Verdana" panose="020B0604030504040204" pitchFamily="34" charset="0"/>
                        </a:rPr>
                        <a:t>  85.000 </a:t>
                      </a:r>
                    </a:p>
                  </a:txBody>
                  <a:tcPr marL="6735" marR="6735" marT="673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000" b="0" i="0" u="none" strike="noStrike" dirty="0">
                          <a:solidFill>
                            <a:srgbClr val="000000"/>
                          </a:solidFill>
                          <a:effectLst/>
                          <a:latin typeface="Verdana" panose="020B0604030504040204" pitchFamily="34" charset="0"/>
                        </a:rPr>
                        <a:t>  40.000 </a:t>
                      </a:r>
                    </a:p>
                  </a:txBody>
                  <a:tcPr marL="6735" marR="6735" marT="673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000" b="0" i="0" u="none" strike="noStrike" dirty="0">
                          <a:solidFill>
                            <a:srgbClr val="000000"/>
                          </a:solidFill>
                          <a:effectLst/>
                          <a:latin typeface="Verdana" panose="020B0604030504040204" pitchFamily="34" charset="0"/>
                        </a:rPr>
                        <a:t>                 -   </a:t>
                      </a:r>
                    </a:p>
                  </a:txBody>
                  <a:tcPr marL="6735" marR="6735" marT="673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000" b="0" i="0" u="none" strike="noStrike" dirty="0">
                          <a:solidFill>
                            <a:srgbClr val="000000"/>
                          </a:solidFill>
                          <a:effectLst/>
                          <a:latin typeface="Verdana" panose="020B0604030504040204" pitchFamily="34" charset="0"/>
                        </a:rPr>
                        <a:t>           17.000 </a:t>
                      </a:r>
                    </a:p>
                  </a:txBody>
                  <a:tcPr marL="6735" marR="6735" marT="673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000" b="0" i="0" u="none" strike="noStrike" dirty="0">
                          <a:solidFill>
                            <a:srgbClr val="000000"/>
                          </a:solidFill>
                          <a:effectLst/>
                          <a:latin typeface="Verdana" panose="020B0604030504040204" pitchFamily="34" charset="0"/>
                        </a:rPr>
                        <a:t>  80.000 </a:t>
                      </a:r>
                    </a:p>
                  </a:txBody>
                  <a:tcPr marL="6735" marR="6735" marT="6735" marB="0" anchor="b">
                    <a:lnL>
                      <a:noFill/>
                    </a:lnL>
                    <a:lnR>
                      <a:noFill/>
                    </a:lnR>
                    <a:lnT w="6350" cap="flat" cmpd="sng" algn="ctr">
                      <a:solidFill>
                        <a:srgbClr val="000000"/>
                      </a:solidFill>
                      <a:prstDash val="solid"/>
                      <a:round/>
                      <a:headEnd type="none" w="med" len="med"/>
                      <a:tailEnd type="none" w="med" len="med"/>
                    </a:lnT>
                    <a:lnB>
                      <a:noFill/>
                    </a:lnB>
                  </a:tcPr>
                </a:tc>
              </a:tr>
              <a:tr h="161629">
                <a:tc>
                  <a:txBody>
                    <a:bodyPr/>
                    <a:lstStyle/>
                    <a:p>
                      <a:pPr algn="r"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a:noFill/>
                    </a:lnT>
                    <a:lnB>
                      <a:noFill/>
                    </a:lnB>
                  </a:tcPr>
                </a:tc>
                <a:tc>
                  <a:txBody>
                    <a:bodyPr/>
                    <a:lstStyle/>
                    <a:p>
                      <a:pPr algn="l" fontAlgn="b"/>
                      <a:r>
                        <a:rPr lang="en-US" sz="1000" b="0" i="0" u="none" strike="noStrike" dirty="0">
                          <a:solidFill>
                            <a:srgbClr val="000000"/>
                          </a:solidFill>
                          <a:effectLst/>
                          <a:latin typeface="Verdana" panose="020B0604030504040204" pitchFamily="34" charset="0"/>
                        </a:rPr>
                        <a:t>Reajuste anual  (3%)</a:t>
                      </a:r>
                    </a:p>
                  </a:txBody>
                  <a:tcPr marL="6735" marR="6735" marT="673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dirty="0">
                          <a:solidFill>
                            <a:srgbClr val="000000"/>
                          </a:solidFill>
                          <a:effectLst/>
                          <a:latin typeface="Verdana" panose="020B0604030504040204" pitchFamily="34" charset="0"/>
                        </a:rPr>
                        <a:t>        3.750 </a:t>
                      </a:r>
                    </a:p>
                  </a:txBody>
                  <a:tcPr marL="6735" marR="6735" marT="673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dirty="0">
                          <a:solidFill>
                            <a:srgbClr val="000000"/>
                          </a:solidFill>
                          <a:effectLst/>
                          <a:latin typeface="Verdana" panose="020B0604030504040204" pitchFamily="34" charset="0"/>
                        </a:rPr>
                        <a:t>    2.550 </a:t>
                      </a:r>
                    </a:p>
                  </a:txBody>
                  <a:tcPr marL="6735" marR="6735" marT="673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dirty="0">
                          <a:solidFill>
                            <a:srgbClr val="000000"/>
                          </a:solidFill>
                          <a:effectLst/>
                          <a:latin typeface="Verdana" panose="020B0604030504040204" pitchFamily="34" charset="0"/>
                        </a:rPr>
                        <a:t>    1.200 </a:t>
                      </a:r>
                    </a:p>
                  </a:txBody>
                  <a:tcPr marL="6735" marR="6735" marT="673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dirty="0">
                          <a:solidFill>
                            <a:srgbClr val="000000"/>
                          </a:solidFill>
                          <a:effectLst/>
                          <a:latin typeface="Verdana" panose="020B0604030504040204" pitchFamily="34" charset="0"/>
                        </a:rPr>
                        <a:t>                 -   </a:t>
                      </a:r>
                    </a:p>
                  </a:txBody>
                  <a:tcPr marL="6735" marR="6735" marT="673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dirty="0">
                          <a:solidFill>
                            <a:srgbClr val="000000"/>
                          </a:solidFill>
                          <a:effectLst/>
                          <a:latin typeface="Verdana" panose="020B0604030504040204" pitchFamily="34" charset="0"/>
                        </a:rPr>
                        <a:t>                510 </a:t>
                      </a:r>
                    </a:p>
                  </a:txBody>
                  <a:tcPr marL="6735" marR="6735" marT="673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dirty="0">
                          <a:solidFill>
                            <a:srgbClr val="000000"/>
                          </a:solidFill>
                          <a:effectLst/>
                          <a:latin typeface="Verdana" panose="020B0604030504040204" pitchFamily="34" charset="0"/>
                        </a:rPr>
                        <a:t>    2.400 </a:t>
                      </a:r>
                    </a:p>
                  </a:txBody>
                  <a:tcPr marL="6735" marR="6735" marT="6735" marB="0" anchor="b">
                    <a:lnL>
                      <a:noFill/>
                    </a:lnL>
                    <a:lnR>
                      <a:noFill/>
                    </a:lnR>
                    <a:lnT>
                      <a:noFill/>
                    </a:lnT>
                    <a:lnB w="6350" cap="flat" cmpd="sng" algn="ctr">
                      <a:solidFill>
                        <a:srgbClr val="000000"/>
                      </a:solidFill>
                      <a:prstDash val="solid"/>
                      <a:round/>
                      <a:headEnd type="none" w="med" len="med"/>
                      <a:tailEnd type="none" w="med" len="med"/>
                    </a:lnB>
                  </a:tcPr>
                </a:tc>
              </a:tr>
              <a:tr h="161629">
                <a:tc>
                  <a:txBody>
                    <a:bodyPr/>
                    <a:lstStyle/>
                    <a:p>
                      <a:pPr algn="r"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a:noFill/>
                    </a:lnT>
                    <a:lnB>
                      <a:noFill/>
                    </a:lnB>
                  </a:tcPr>
                </a:tc>
                <a:tc>
                  <a:txBody>
                    <a:bodyPr/>
                    <a:lstStyle/>
                    <a:p>
                      <a:pPr algn="l" fontAlgn="b"/>
                      <a:r>
                        <a:rPr lang="en-US" sz="1000" b="0" i="0" u="none" strike="noStrike" dirty="0">
                          <a:solidFill>
                            <a:srgbClr val="000000"/>
                          </a:solidFill>
                          <a:effectLst/>
                          <a:latin typeface="Verdana" panose="020B0604030504040204" pitchFamily="34" charset="0"/>
                        </a:rPr>
                        <a:t>Remanente reajustado</a:t>
                      </a:r>
                    </a:p>
                  </a:txBody>
                  <a:tcPr marL="6735" marR="6735" marT="673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000" b="0" i="0" u="none" strike="noStrike" dirty="0">
                          <a:solidFill>
                            <a:srgbClr val="000000"/>
                          </a:solidFill>
                          <a:effectLst/>
                          <a:latin typeface="Verdana" panose="020B0604030504040204" pitchFamily="34" charset="0"/>
                        </a:rPr>
                        <a:t>     128.750 </a:t>
                      </a:r>
                    </a:p>
                  </a:txBody>
                  <a:tcPr marL="6735" marR="6735" marT="673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000" b="0" i="0" u="none" strike="noStrike" dirty="0">
                          <a:solidFill>
                            <a:srgbClr val="000000"/>
                          </a:solidFill>
                          <a:effectLst/>
                          <a:latin typeface="Verdana" panose="020B0604030504040204" pitchFamily="34" charset="0"/>
                        </a:rPr>
                        <a:t>  87.550 </a:t>
                      </a:r>
                    </a:p>
                  </a:txBody>
                  <a:tcPr marL="6735" marR="6735" marT="673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000" b="0" i="0" u="none" strike="noStrike" dirty="0">
                          <a:solidFill>
                            <a:srgbClr val="000000"/>
                          </a:solidFill>
                          <a:effectLst/>
                          <a:latin typeface="Verdana" panose="020B0604030504040204" pitchFamily="34" charset="0"/>
                        </a:rPr>
                        <a:t>  41.200 </a:t>
                      </a:r>
                    </a:p>
                  </a:txBody>
                  <a:tcPr marL="6735" marR="6735" marT="673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000" b="0" i="0" u="none" strike="noStrike" dirty="0">
                          <a:solidFill>
                            <a:srgbClr val="000000"/>
                          </a:solidFill>
                          <a:effectLst/>
                          <a:latin typeface="Verdana" panose="020B0604030504040204" pitchFamily="34" charset="0"/>
                        </a:rPr>
                        <a:t>                 -   </a:t>
                      </a:r>
                    </a:p>
                  </a:txBody>
                  <a:tcPr marL="6735" marR="6735" marT="673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000" b="0" i="0" u="none" strike="noStrike" dirty="0">
                          <a:solidFill>
                            <a:srgbClr val="000000"/>
                          </a:solidFill>
                          <a:effectLst/>
                          <a:latin typeface="Verdana" panose="020B0604030504040204" pitchFamily="34" charset="0"/>
                        </a:rPr>
                        <a:t>           17.510 </a:t>
                      </a:r>
                    </a:p>
                  </a:txBody>
                  <a:tcPr marL="6735" marR="6735" marT="673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000" b="0" i="0" u="none" strike="noStrike" dirty="0">
                          <a:solidFill>
                            <a:srgbClr val="000000"/>
                          </a:solidFill>
                          <a:effectLst/>
                          <a:latin typeface="Verdana" panose="020B0604030504040204" pitchFamily="34" charset="0"/>
                        </a:rPr>
                        <a:t>  82.400 </a:t>
                      </a:r>
                    </a:p>
                  </a:txBody>
                  <a:tcPr marL="6735" marR="6735" marT="6735" marB="0" anchor="b">
                    <a:lnL>
                      <a:noFill/>
                    </a:lnL>
                    <a:lnR>
                      <a:noFill/>
                    </a:lnR>
                    <a:lnT w="6350" cap="flat" cmpd="sng" algn="ctr">
                      <a:solidFill>
                        <a:srgbClr val="000000"/>
                      </a:solidFill>
                      <a:prstDash val="solid"/>
                      <a:round/>
                      <a:headEnd type="none" w="med" len="med"/>
                      <a:tailEnd type="none" w="med" len="med"/>
                    </a:lnT>
                    <a:lnB>
                      <a:noFill/>
                    </a:lnB>
                  </a:tcPr>
                </a:tc>
              </a:tr>
              <a:tr h="161629">
                <a:tc>
                  <a:txBody>
                    <a:bodyPr/>
                    <a:lstStyle/>
                    <a:p>
                      <a:pPr algn="r"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a:noFill/>
                    </a:lnT>
                    <a:lnB>
                      <a:noFill/>
                    </a:lnB>
                  </a:tcPr>
                </a:tc>
                <a:tc>
                  <a:txBody>
                    <a:bodyPr/>
                    <a:lstStyle/>
                    <a:p>
                      <a:pPr algn="l" fontAlgn="b"/>
                      <a:r>
                        <a:rPr lang="en-US" sz="1000" b="0" i="0" u="none" strike="noStrike" dirty="0">
                          <a:solidFill>
                            <a:srgbClr val="000000"/>
                          </a:solidFill>
                          <a:effectLst/>
                          <a:latin typeface="Verdana" panose="020B0604030504040204" pitchFamily="34" charset="0"/>
                        </a:rPr>
                        <a:t>Más:</a:t>
                      </a:r>
                    </a:p>
                  </a:txBody>
                  <a:tcPr marL="6735" marR="6735" marT="6735" marB="0" anchor="b">
                    <a:lnL>
                      <a:noFill/>
                    </a:lnL>
                    <a:lnR>
                      <a:noFill/>
                    </a:lnR>
                    <a:lnT>
                      <a:noFill/>
                    </a:lnT>
                    <a:lnB>
                      <a:noFill/>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a:noFill/>
                    </a:lnT>
                    <a:lnB>
                      <a:noFill/>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a:noFill/>
                    </a:lnT>
                    <a:lnB>
                      <a:noFill/>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a:noFill/>
                    </a:lnT>
                    <a:lnB>
                      <a:noFill/>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a:noFill/>
                    </a:lnT>
                    <a:lnB>
                      <a:noFill/>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a:noFill/>
                    </a:lnT>
                    <a:lnB>
                      <a:noFill/>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a:noFill/>
                    </a:lnT>
                    <a:lnB>
                      <a:noFill/>
                    </a:lnB>
                  </a:tcPr>
                </a:tc>
              </a:tr>
              <a:tr h="161629">
                <a:tc>
                  <a:txBody>
                    <a:bodyPr/>
                    <a:lstStyle/>
                    <a:p>
                      <a:pPr algn="r"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a:noFill/>
                    </a:lnT>
                    <a:lnB>
                      <a:noFill/>
                    </a:lnB>
                  </a:tcPr>
                </a:tc>
                <a:tc>
                  <a:txBody>
                    <a:bodyPr/>
                    <a:lstStyle/>
                    <a:p>
                      <a:pPr algn="l" fontAlgn="b"/>
                      <a:r>
                        <a:rPr lang="es-CL" sz="1000" b="0" i="0" u="none" strike="noStrike" dirty="0">
                          <a:solidFill>
                            <a:srgbClr val="000000"/>
                          </a:solidFill>
                          <a:effectLst/>
                          <a:latin typeface="Verdana" panose="020B0604030504040204" pitchFamily="34" charset="0"/>
                        </a:rPr>
                        <a:t>Crédito por IDPC, según RLI ($9.400 x 27%)</a:t>
                      </a:r>
                    </a:p>
                  </a:txBody>
                  <a:tcPr marL="6735" marR="6735" marT="6735" marB="0" anchor="b">
                    <a:lnL>
                      <a:noFill/>
                    </a:lnL>
                    <a:lnR>
                      <a:noFill/>
                    </a:lnR>
                    <a:lnT>
                      <a:noFill/>
                    </a:lnT>
                    <a:lnB>
                      <a:noFill/>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a:noFill/>
                    </a:lnT>
                    <a:lnB>
                      <a:noFill/>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a:noFill/>
                    </a:lnT>
                    <a:lnB>
                      <a:noFill/>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a:noFill/>
                    </a:lnT>
                    <a:lnB>
                      <a:noFill/>
                    </a:lnB>
                  </a:tcPr>
                </a:tc>
                <a:tc>
                  <a:txBody>
                    <a:bodyPr/>
                    <a:lstStyle/>
                    <a:p>
                      <a:pPr algn="l" fontAlgn="b"/>
                      <a:r>
                        <a:rPr lang="en-US" sz="1000" b="0" i="0" u="none" strike="noStrike" dirty="0">
                          <a:solidFill>
                            <a:srgbClr val="000000"/>
                          </a:solidFill>
                          <a:effectLst/>
                          <a:latin typeface="Verdana" panose="020B0604030504040204" pitchFamily="34" charset="0"/>
                        </a:rPr>
                        <a:t>            2.538 </a:t>
                      </a:r>
                    </a:p>
                  </a:txBody>
                  <a:tcPr marL="6735" marR="6735" marT="6735" marB="0" anchor="b">
                    <a:lnL>
                      <a:noFill/>
                    </a:lnL>
                    <a:lnR>
                      <a:noFill/>
                    </a:lnR>
                    <a:lnT>
                      <a:noFill/>
                    </a:lnT>
                    <a:lnB>
                      <a:noFill/>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a:noFill/>
                    </a:lnT>
                    <a:lnB>
                      <a:noFill/>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a:noFill/>
                    </a:lnT>
                    <a:lnB>
                      <a:noFill/>
                    </a:lnB>
                  </a:tcPr>
                </a:tc>
              </a:tr>
              <a:tr h="161629">
                <a:tc>
                  <a:txBody>
                    <a:bodyPr/>
                    <a:lstStyle/>
                    <a:p>
                      <a:pPr algn="r"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a:noFill/>
                    </a:lnT>
                    <a:lnB>
                      <a:noFill/>
                    </a:lnB>
                  </a:tcPr>
                </a:tc>
                <a:tc gridSpan="2">
                  <a:txBody>
                    <a:bodyPr/>
                    <a:lstStyle/>
                    <a:p>
                      <a:pPr algn="l" fontAlgn="b"/>
                      <a:r>
                        <a:rPr lang="pt-BR" sz="1000" b="0" i="0" u="none" strike="noStrike">
                          <a:solidFill>
                            <a:srgbClr val="000000"/>
                          </a:solidFill>
                          <a:effectLst/>
                          <a:latin typeface="Verdana" panose="020B0604030504040204" pitchFamily="34" charset="0"/>
                        </a:rPr>
                        <a:t>Crédito por IDPC, dividendos art. 14 B)($800 x 0,369863)</a:t>
                      </a:r>
                    </a:p>
                  </a:txBody>
                  <a:tcPr marL="6735" marR="6735" marT="6735" marB="0" anchor="b">
                    <a:lnL>
                      <a:noFill/>
                    </a:lnL>
                    <a:lnR>
                      <a:noFill/>
                    </a:lnR>
                    <a:lnT>
                      <a:noFill/>
                    </a:lnT>
                    <a:lnB>
                      <a:noFill/>
                    </a:lnB>
                  </a:tcPr>
                </a:tc>
                <a:tc hMerge="1">
                  <a:txBody>
                    <a:bodyPr/>
                    <a:lstStyle/>
                    <a:p>
                      <a:endParaRPr lang="en-US"/>
                    </a:p>
                  </a:txBody>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a:noFill/>
                    </a:lnT>
                    <a:lnB>
                      <a:noFill/>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a:noFill/>
                    </a:lnT>
                    <a:lnB>
                      <a:noFill/>
                    </a:lnB>
                  </a:tcPr>
                </a:tc>
                <a:tc>
                  <a:txBody>
                    <a:bodyPr/>
                    <a:lstStyle/>
                    <a:p>
                      <a:pPr algn="l" fontAlgn="b"/>
                      <a:r>
                        <a:rPr lang="en-US" sz="1000" b="0" i="0" u="none" strike="noStrike" dirty="0">
                          <a:solidFill>
                            <a:srgbClr val="000000"/>
                          </a:solidFill>
                          <a:effectLst/>
                          <a:latin typeface="Verdana" panose="020B0604030504040204" pitchFamily="34" charset="0"/>
                        </a:rPr>
                        <a:t>               296 </a:t>
                      </a:r>
                    </a:p>
                  </a:txBody>
                  <a:tcPr marL="6735" marR="6735" marT="6735" marB="0" anchor="b">
                    <a:lnL>
                      <a:noFill/>
                    </a:lnL>
                    <a:lnR>
                      <a:noFill/>
                    </a:lnR>
                    <a:lnT>
                      <a:noFill/>
                    </a:lnT>
                    <a:lnB>
                      <a:noFill/>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a:noFill/>
                    </a:lnT>
                    <a:lnB>
                      <a:noFill/>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a:noFill/>
                    </a:lnT>
                    <a:lnB>
                      <a:noFill/>
                    </a:lnB>
                  </a:tcPr>
                </a:tc>
              </a:tr>
              <a:tr h="161629">
                <a:tc>
                  <a:txBody>
                    <a:bodyPr/>
                    <a:lstStyle/>
                    <a:p>
                      <a:pPr algn="r"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a:noFill/>
                    </a:lnT>
                    <a:lnB>
                      <a:noFill/>
                    </a:lnB>
                  </a:tcPr>
                </a:tc>
                <a:tc>
                  <a:txBody>
                    <a:bodyPr/>
                    <a:lstStyle/>
                    <a:p>
                      <a:pPr algn="l" fontAlgn="b"/>
                      <a:r>
                        <a:rPr lang="en-US" sz="1000" b="0" i="0" u="none" strike="noStrike" dirty="0">
                          <a:solidFill>
                            <a:srgbClr val="000000"/>
                          </a:solidFill>
                          <a:effectLst/>
                          <a:latin typeface="Verdana" panose="020B0604030504040204" pitchFamily="34" charset="0"/>
                        </a:rPr>
                        <a:t>Reverso rentas afectas remanente </a:t>
                      </a:r>
                    </a:p>
                  </a:txBody>
                  <a:tcPr marL="6735" marR="6735" marT="6735" marB="0" anchor="b">
                    <a:lnL>
                      <a:noFill/>
                    </a:lnL>
                    <a:lnR>
                      <a:noFill/>
                    </a:lnR>
                    <a:lnT>
                      <a:noFill/>
                    </a:lnT>
                    <a:lnB>
                      <a:noFill/>
                    </a:lnB>
                  </a:tcPr>
                </a:tc>
                <a:tc>
                  <a:txBody>
                    <a:bodyPr/>
                    <a:lstStyle/>
                    <a:p>
                      <a:pPr algn="r" fontAlgn="b"/>
                      <a:r>
                        <a:rPr lang="en-US" sz="1000" b="0" i="0" u="none" strike="noStrike" dirty="0">
                          <a:solidFill>
                            <a:srgbClr val="000000"/>
                          </a:solidFill>
                          <a:effectLst/>
                          <a:latin typeface="Verdana" panose="020B0604030504040204" pitchFamily="34" charset="0"/>
                        </a:rPr>
                        <a:t>(87.550)</a:t>
                      </a:r>
                    </a:p>
                  </a:txBody>
                  <a:tcPr marL="6735" marR="6735" marT="6735" marB="0" anchor="b">
                    <a:lnL>
                      <a:noFill/>
                    </a:lnL>
                    <a:lnR>
                      <a:noFill/>
                    </a:lnR>
                    <a:lnT>
                      <a:noFill/>
                    </a:lnT>
                    <a:lnB>
                      <a:noFill/>
                    </a:lnB>
                  </a:tcPr>
                </a:tc>
                <a:tc>
                  <a:txBody>
                    <a:bodyPr/>
                    <a:lstStyle/>
                    <a:p>
                      <a:pPr algn="r" fontAlgn="b"/>
                      <a:r>
                        <a:rPr lang="en-US" sz="1000" b="0" i="0" u="none" strike="noStrike" dirty="0">
                          <a:solidFill>
                            <a:srgbClr val="000000"/>
                          </a:solidFill>
                          <a:effectLst/>
                          <a:latin typeface="Verdana" panose="020B0604030504040204" pitchFamily="34" charset="0"/>
                        </a:rPr>
                        <a:t>(87.550)</a:t>
                      </a:r>
                    </a:p>
                  </a:txBody>
                  <a:tcPr marL="6735" marR="6735" marT="6735" marB="0" anchor="b">
                    <a:lnL>
                      <a:noFill/>
                    </a:lnL>
                    <a:lnR>
                      <a:noFill/>
                    </a:lnR>
                    <a:lnT>
                      <a:noFill/>
                    </a:lnT>
                    <a:lnB>
                      <a:noFill/>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a:noFill/>
                    </a:lnT>
                    <a:lnB>
                      <a:noFill/>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a:noFill/>
                    </a:lnT>
                    <a:lnB>
                      <a:noFill/>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a:noFill/>
                    </a:lnT>
                    <a:lnB>
                      <a:noFill/>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a:noFill/>
                    </a:lnT>
                    <a:lnB>
                      <a:noFill/>
                    </a:lnB>
                  </a:tcPr>
                </a:tc>
              </a:tr>
              <a:tr h="161629">
                <a:tc>
                  <a:txBody>
                    <a:bodyPr/>
                    <a:lstStyle/>
                    <a:p>
                      <a:pPr algn="r"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a:noFill/>
                    </a:lnR>
                    <a:lnT>
                      <a:noFill/>
                    </a:lnT>
                    <a:lnB>
                      <a:noFill/>
                    </a:lnB>
                  </a:tcPr>
                </a:tc>
                <a:tc>
                  <a:txBody>
                    <a:bodyPr/>
                    <a:lstStyle/>
                    <a:p>
                      <a:pPr algn="l" fontAlgn="b"/>
                      <a:r>
                        <a:rPr lang="en-US" sz="1000" b="0" i="0" u="none" strike="noStrike" dirty="0">
                          <a:solidFill>
                            <a:srgbClr val="000000"/>
                          </a:solidFill>
                          <a:effectLst/>
                          <a:latin typeface="Verdana" panose="020B0604030504040204" pitchFamily="34" charset="0"/>
                        </a:rPr>
                        <a:t>Rentas afectas del ejercicio</a:t>
                      </a:r>
                    </a:p>
                  </a:txBody>
                  <a:tcPr marL="6735" marR="6735" marT="673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b"/>
                      <a:r>
                        <a:rPr lang="en-US" sz="1000" b="0" i="0" u="none" strike="noStrike" dirty="0">
                          <a:solidFill>
                            <a:srgbClr val="000000"/>
                          </a:solidFill>
                          <a:effectLst/>
                          <a:latin typeface="Verdana" panose="020B0604030504040204" pitchFamily="34" charset="0"/>
                        </a:rPr>
                        <a:t>       97.750 </a:t>
                      </a:r>
                    </a:p>
                  </a:txBody>
                  <a:tcPr marL="6735" marR="6735" marT="673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dirty="0">
                          <a:solidFill>
                            <a:srgbClr val="000000"/>
                          </a:solidFill>
                          <a:effectLst/>
                          <a:latin typeface="Verdana" panose="020B0604030504040204" pitchFamily="34" charset="0"/>
                        </a:rPr>
                        <a:t>  97.750 </a:t>
                      </a:r>
                    </a:p>
                  </a:txBody>
                  <a:tcPr marL="6735" marR="6735" marT="673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dirty="0">
                          <a:solidFill>
                            <a:srgbClr val="000000"/>
                          </a:solidFill>
                          <a:effectLst/>
                          <a:latin typeface="Verdana" panose="020B0604030504040204" pitchFamily="34" charset="0"/>
                        </a:rPr>
                        <a:t> </a:t>
                      </a:r>
                    </a:p>
                  </a:txBody>
                  <a:tcPr marL="6735" marR="6735" marT="673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dirty="0">
                          <a:solidFill>
                            <a:srgbClr val="000000"/>
                          </a:solidFill>
                          <a:effectLst/>
                          <a:latin typeface="Verdana" panose="020B0604030504040204" pitchFamily="34" charset="0"/>
                        </a:rPr>
                        <a:t> </a:t>
                      </a:r>
                    </a:p>
                  </a:txBody>
                  <a:tcPr marL="6735" marR="6735" marT="673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dirty="0">
                          <a:solidFill>
                            <a:srgbClr val="000000"/>
                          </a:solidFill>
                          <a:effectLst/>
                          <a:latin typeface="Verdana" panose="020B0604030504040204" pitchFamily="34" charset="0"/>
                        </a:rPr>
                        <a:t> </a:t>
                      </a:r>
                    </a:p>
                  </a:txBody>
                  <a:tcPr marL="6735" marR="6735" marT="673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1000" b="0" i="0" u="none" strike="noStrike" dirty="0">
                          <a:solidFill>
                            <a:srgbClr val="000000"/>
                          </a:solidFill>
                          <a:effectLst/>
                          <a:latin typeface="Verdana" panose="020B0604030504040204" pitchFamily="34" charset="0"/>
                        </a:rPr>
                        <a:t> </a:t>
                      </a:r>
                    </a:p>
                  </a:txBody>
                  <a:tcPr marL="6735" marR="6735" marT="6735" marB="0" anchor="b">
                    <a:lnL>
                      <a:noFill/>
                    </a:lnL>
                    <a:lnR>
                      <a:noFill/>
                    </a:lnR>
                    <a:lnT>
                      <a:noFill/>
                    </a:lnT>
                    <a:lnB w="6350" cap="flat" cmpd="sng" algn="ctr">
                      <a:solidFill>
                        <a:srgbClr val="000000"/>
                      </a:solidFill>
                      <a:prstDash val="solid"/>
                      <a:round/>
                      <a:headEnd type="none" w="med" len="med"/>
                      <a:tailEnd type="none" w="med" len="med"/>
                    </a:lnB>
                  </a:tcPr>
                </a:tc>
              </a:tr>
              <a:tr h="161629">
                <a:tc>
                  <a:txBody>
                    <a:bodyPr/>
                    <a:lstStyle/>
                    <a:p>
                      <a:pPr algn="r" fontAlgn="b"/>
                      <a:endParaRPr lang="en-US" sz="1000" b="0" i="0" u="none" strike="noStrike" dirty="0">
                        <a:solidFill>
                          <a:srgbClr val="000000"/>
                        </a:solidFill>
                        <a:effectLst/>
                        <a:latin typeface="Verdana" panose="020B0604030504040204" pitchFamily="34" charset="0"/>
                      </a:endParaRPr>
                    </a:p>
                  </a:txBody>
                  <a:tcPr marL="6735" marR="6735" marT="673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ctr"/>
                      <a:r>
                        <a:rPr lang="en-US" sz="1000" b="1" i="0" u="none" strike="noStrike" dirty="0">
                          <a:solidFill>
                            <a:srgbClr val="000000"/>
                          </a:solidFill>
                          <a:effectLst/>
                          <a:latin typeface="Verdana" panose="020B0604030504040204" pitchFamily="34" charset="0"/>
                        </a:rPr>
                        <a:t>Remanente ejercicio siguientes</a:t>
                      </a:r>
                    </a:p>
                  </a:txBody>
                  <a:tcPr marL="6735" marR="6735" marT="6735"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1" i="0" u="none" strike="noStrike" dirty="0">
                          <a:solidFill>
                            <a:srgbClr val="000000"/>
                          </a:solidFill>
                          <a:effectLst/>
                          <a:latin typeface="Verdana" panose="020B0604030504040204" pitchFamily="34" charset="0"/>
                        </a:rPr>
                        <a:t>      138.950 </a:t>
                      </a:r>
                    </a:p>
                  </a:txBody>
                  <a:tcPr marL="6735" marR="6735" marT="673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1" i="0" u="none" strike="noStrike" dirty="0">
                          <a:solidFill>
                            <a:srgbClr val="000000"/>
                          </a:solidFill>
                          <a:effectLst/>
                          <a:latin typeface="Verdana" panose="020B0604030504040204" pitchFamily="34" charset="0"/>
                        </a:rPr>
                        <a:t>   97.750 </a:t>
                      </a:r>
                    </a:p>
                  </a:txBody>
                  <a:tcPr marL="6735" marR="6735" marT="673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1" i="0" u="none" strike="noStrike" dirty="0">
                          <a:solidFill>
                            <a:srgbClr val="000000"/>
                          </a:solidFill>
                          <a:effectLst/>
                          <a:latin typeface="Verdana" panose="020B0604030504040204" pitchFamily="34" charset="0"/>
                        </a:rPr>
                        <a:t>   41.200 </a:t>
                      </a:r>
                    </a:p>
                  </a:txBody>
                  <a:tcPr marL="6735" marR="6735" marT="673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1" i="0" u="none" strike="noStrike" dirty="0">
                          <a:solidFill>
                            <a:srgbClr val="000000"/>
                          </a:solidFill>
                          <a:effectLst/>
                          <a:latin typeface="Verdana" panose="020B0604030504040204" pitchFamily="34" charset="0"/>
                        </a:rPr>
                        <a:t>               2.834 </a:t>
                      </a:r>
                    </a:p>
                  </a:txBody>
                  <a:tcPr marL="6735" marR="6735" marT="673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1" i="0" u="none" strike="noStrike" dirty="0">
                          <a:solidFill>
                            <a:srgbClr val="000000"/>
                          </a:solidFill>
                          <a:effectLst/>
                          <a:latin typeface="Verdana" panose="020B0604030504040204" pitchFamily="34" charset="0"/>
                        </a:rPr>
                        <a:t>              17.510 </a:t>
                      </a:r>
                    </a:p>
                  </a:txBody>
                  <a:tcPr marL="6735" marR="6735" marT="673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US" sz="900" b="1" i="0" u="none" strike="noStrike" dirty="0">
                          <a:solidFill>
                            <a:srgbClr val="000000"/>
                          </a:solidFill>
                          <a:effectLst/>
                          <a:latin typeface="Verdana" panose="020B0604030504040204" pitchFamily="34" charset="0"/>
                        </a:rPr>
                        <a:t>   82.400 </a:t>
                      </a:r>
                    </a:p>
                  </a:txBody>
                  <a:tcPr marL="6735" marR="6735" marT="6735"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1371367650"/>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67443" y="501824"/>
            <a:ext cx="8999537" cy="1079500"/>
          </a:xfrm>
          <a:prstGeom prst="rect">
            <a:avLst/>
          </a:prstGeom>
        </p:spPr>
        <p:txBody>
          <a:bodyPr/>
          <a:lstStyle/>
          <a:p>
            <a:r>
              <a:rPr lang="es-CL" sz="1800" dirty="0" smtClean="0"/>
              <a:t>Ejemplo Circular 49: Orden de imputación de los retiros, remesas y dividendos, en el caso de un contribuyente sujeto al régimen de imputación parcial de créditos, que mantiene utilidades acumuladas con anterioridad al 1 de enero de 2017</a:t>
            </a:r>
            <a:endParaRPr lang="en-US" sz="1800" dirty="0"/>
          </a:p>
        </p:txBody>
      </p:sp>
      <p:graphicFrame>
        <p:nvGraphicFramePr>
          <p:cNvPr id="8" name="Table 7"/>
          <p:cNvGraphicFramePr>
            <a:graphicFrameLocks noGrp="1"/>
          </p:cNvGraphicFramePr>
          <p:nvPr>
            <p:extLst/>
          </p:nvPr>
        </p:nvGraphicFramePr>
        <p:xfrm>
          <a:off x="204663" y="1761964"/>
          <a:ext cx="9325099" cy="5229025"/>
        </p:xfrm>
        <a:graphic>
          <a:graphicData uri="http://schemas.openxmlformats.org/drawingml/2006/table">
            <a:tbl>
              <a:tblPr/>
              <a:tblGrid>
                <a:gridCol w="394356"/>
                <a:gridCol w="3703109"/>
                <a:gridCol w="728599"/>
                <a:gridCol w="685315"/>
                <a:gridCol w="685315"/>
                <a:gridCol w="1240782"/>
                <a:gridCol w="1202308"/>
                <a:gridCol w="685315"/>
              </a:tblGrid>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w="6350" cap="flat" cmpd="sng" algn="ctr">
                      <a:solidFill>
                        <a:srgbClr val="000000"/>
                      </a:solidFill>
                      <a:prstDash val="solid"/>
                      <a:round/>
                      <a:headEnd type="none" w="med" len="med"/>
                      <a:tailEnd type="none" w="med" len="med"/>
                    </a:lnR>
                    <a:lnT>
                      <a:noFill/>
                    </a:lnT>
                    <a:lnB>
                      <a:noFill/>
                    </a:lnB>
                  </a:tcPr>
                </a:tc>
                <a:tc gridSpan="7">
                  <a:txBody>
                    <a:bodyPr/>
                    <a:lstStyle/>
                    <a:p>
                      <a:pPr algn="ctr" fontAlgn="ctr"/>
                      <a:r>
                        <a:rPr lang="en-US" sz="1000" b="1" i="0" u="none" strike="noStrike" dirty="0">
                          <a:solidFill>
                            <a:srgbClr val="000000"/>
                          </a:solidFill>
                          <a:effectLst/>
                          <a:latin typeface="Verdana" panose="020B0604030504040204" pitchFamily="34" charset="0"/>
                        </a:rPr>
                        <a:t>DESARROLLO</a:t>
                      </a:r>
                      <a:endParaRPr lang="en-US" sz="900" b="1" i="0" u="none" strike="noStrike" dirty="0">
                        <a:solidFill>
                          <a:srgbClr val="000000"/>
                        </a:solidFill>
                        <a:effectLst/>
                        <a:latin typeface="Verdana" panose="020B0604030504040204" pitchFamily="34" charset="0"/>
                      </a:endParaRPr>
                    </a:p>
                  </a:txBody>
                  <a:tcPr marL="6245" marR="6245" marT="62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02738">
                <a:tc>
                  <a:txBody>
                    <a:bodyPr/>
                    <a:lstStyle/>
                    <a:p>
                      <a:pPr algn="r" fontAlgn="ctr"/>
                      <a:r>
                        <a:rPr lang="en-US" sz="900" b="0" i="0" u="none" strike="noStrike" dirty="0">
                          <a:solidFill>
                            <a:srgbClr val="000000"/>
                          </a:solidFill>
                          <a:effectLst/>
                          <a:latin typeface="Verdana" panose="020B0604030504040204" pitchFamily="34" charset="0"/>
                        </a:rPr>
                        <a:t>I.-</a:t>
                      </a:r>
                    </a:p>
                  </a:txBody>
                  <a:tcPr marL="6245" marR="6245" marT="6245" marB="0" anchor="ctr">
                    <a:lnL>
                      <a:noFill/>
                    </a:lnL>
                    <a:lnR>
                      <a:noFill/>
                    </a:lnR>
                    <a:lnT>
                      <a:noFill/>
                    </a:lnT>
                    <a:lnB>
                      <a:noFill/>
                    </a:lnB>
                  </a:tcPr>
                </a:tc>
                <a:tc gridSpan="2">
                  <a:txBody>
                    <a:bodyPr/>
                    <a:lstStyle/>
                    <a:p>
                      <a:pPr algn="l" fontAlgn="ctr"/>
                      <a:r>
                        <a:rPr lang="es-CL" sz="1000" b="0" i="0" u="none" strike="noStrike" dirty="0">
                          <a:solidFill>
                            <a:srgbClr val="000000"/>
                          </a:solidFill>
                          <a:effectLst/>
                          <a:latin typeface="Verdana" panose="020B0604030504040204" pitchFamily="34" charset="0"/>
                        </a:rPr>
                        <a:t>Control de rentas empresariales acumuladas al 31 de diciembre de 2018</a:t>
                      </a:r>
                    </a:p>
                  </a:txBody>
                  <a:tcPr marL="6245" marR="6245" marT="624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245" marR="6245" marT="624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245" marR="6245" marT="624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245" marR="6245" marT="624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245" marR="6245" marT="624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245" marR="6245" marT="624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w="6350" cap="flat" cmpd="sng" algn="ctr">
                      <a:solidFill>
                        <a:srgbClr val="000000"/>
                      </a:solidFill>
                      <a:prstDash val="solid"/>
                      <a:round/>
                      <a:headEnd type="none" w="med" len="med"/>
                      <a:tailEnd type="none" w="med" len="med"/>
                    </a:lnR>
                    <a:lnT>
                      <a:noFill/>
                    </a:lnT>
                    <a:lnB>
                      <a:noFill/>
                    </a:lnB>
                  </a:tcPr>
                </a:tc>
                <a:tc rowSpan="5">
                  <a:txBody>
                    <a:bodyPr/>
                    <a:lstStyle/>
                    <a:p>
                      <a:pPr algn="l" fontAlgn="ctr"/>
                      <a:r>
                        <a:rPr lang="en-US" sz="1000" b="0" i="0" u="none" strike="noStrike" dirty="0">
                          <a:solidFill>
                            <a:srgbClr val="000000"/>
                          </a:solidFill>
                          <a:effectLst/>
                          <a:latin typeface="Verdana" panose="020B0604030504040204" pitchFamily="34" charset="0"/>
                        </a:rPr>
                        <a:t>Detalle</a:t>
                      </a:r>
                    </a:p>
                  </a:txBody>
                  <a:tcPr marL="6245" marR="6245" marT="62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5">
                  <a:txBody>
                    <a:bodyPr/>
                    <a:lstStyle/>
                    <a:p>
                      <a:pPr algn="ctr" fontAlgn="ctr"/>
                      <a:r>
                        <a:rPr lang="en-US" sz="1000" b="0" i="0" u="none" strike="noStrike" dirty="0">
                          <a:solidFill>
                            <a:srgbClr val="000000"/>
                          </a:solidFill>
                          <a:effectLst/>
                          <a:latin typeface="Verdana" panose="020B0604030504040204" pitchFamily="34" charset="0"/>
                        </a:rPr>
                        <a:t> Control </a:t>
                      </a:r>
                    </a:p>
                  </a:txBody>
                  <a:tcPr marL="6245" marR="6245" marT="62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5">
                  <a:txBody>
                    <a:bodyPr/>
                    <a:lstStyle/>
                    <a:p>
                      <a:pPr algn="ctr" fontAlgn="ctr"/>
                      <a:r>
                        <a:rPr lang="en-US" sz="1000" b="0" i="0" u="none" strike="noStrike" dirty="0">
                          <a:solidFill>
                            <a:srgbClr val="000000"/>
                          </a:solidFill>
                          <a:effectLst/>
                          <a:latin typeface="Verdana" panose="020B0604030504040204" pitchFamily="34" charset="0"/>
                        </a:rPr>
                        <a:t>RAI</a:t>
                      </a:r>
                    </a:p>
                  </a:txBody>
                  <a:tcPr marL="6245" marR="6245" marT="62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5">
                  <a:txBody>
                    <a:bodyPr/>
                    <a:lstStyle/>
                    <a:p>
                      <a:pPr algn="ctr" fontAlgn="ctr"/>
                      <a:r>
                        <a:rPr lang="en-US" sz="1000" b="0" i="0" u="none" strike="noStrike" dirty="0">
                          <a:solidFill>
                            <a:srgbClr val="000000"/>
                          </a:solidFill>
                          <a:effectLst/>
                          <a:latin typeface="Verdana" panose="020B0604030504040204" pitchFamily="34" charset="0"/>
                        </a:rPr>
                        <a:t>REX</a:t>
                      </a:r>
                    </a:p>
                  </a:txBody>
                  <a:tcPr marL="6245" marR="6245" marT="62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b"/>
                      <a:r>
                        <a:rPr lang="en-US" sz="1000" b="0" i="0" u="none" strike="noStrike" dirty="0">
                          <a:solidFill>
                            <a:srgbClr val="000000"/>
                          </a:solidFill>
                          <a:effectLst/>
                          <a:latin typeface="Verdana" panose="020B0604030504040204" pitchFamily="34" charset="0"/>
                        </a:rPr>
                        <a:t>SAC</a:t>
                      </a:r>
                    </a:p>
                  </a:txBody>
                  <a:tcPr marL="6245" marR="6245" marT="624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rowSpan="5">
                  <a:txBody>
                    <a:bodyPr/>
                    <a:lstStyle/>
                    <a:p>
                      <a:pPr algn="ctr" fontAlgn="ctr"/>
                      <a:r>
                        <a:rPr lang="en-US" sz="1000" b="0" i="0" u="none" strike="noStrike" dirty="0">
                          <a:solidFill>
                            <a:srgbClr val="000000"/>
                          </a:solidFill>
                          <a:effectLst/>
                          <a:latin typeface="Verdana" panose="020B0604030504040204" pitchFamily="34" charset="0"/>
                        </a:rPr>
                        <a:t>STUT</a:t>
                      </a:r>
                    </a:p>
                  </a:txBody>
                  <a:tcPr marL="6245" marR="6245" marT="62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7592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ctr"/>
                      <a:r>
                        <a:rPr lang="en-US" sz="1000" b="0" i="0" u="none" strike="noStrike" dirty="0">
                          <a:solidFill>
                            <a:srgbClr val="000000"/>
                          </a:solidFill>
                          <a:effectLst/>
                          <a:latin typeface="Verdana" panose="020B0604030504040204" pitchFamily="34" charset="0"/>
                        </a:rPr>
                        <a:t>Acumulados a contar del 01.01.2017</a:t>
                      </a:r>
                    </a:p>
                  </a:txBody>
                  <a:tcPr marL="6245" marR="6245" marT="62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Verdana" panose="020B0604030504040204" pitchFamily="34" charset="0"/>
                        </a:rPr>
                        <a:t>Acumulados hasta el 31.12.2016</a:t>
                      </a:r>
                    </a:p>
                  </a:txBody>
                  <a:tcPr marL="6245" marR="6245" marT="62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r>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ctr"/>
                      <a:r>
                        <a:rPr lang="en-US" sz="1000" b="0" i="0" u="none" strike="noStrike" dirty="0">
                          <a:solidFill>
                            <a:srgbClr val="000000"/>
                          </a:solidFill>
                          <a:effectLst/>
                          <a:latin typeface="Verdana" panose="020B0604030504040204" pitchFamily="34" charset="0"/>
                        </a:rPr>
                        <a:t>Con restitución</a:t>
                      </a:r>
                    </a:p>
                  </a:txBody>
                  <a:tcPr marL="6245" marR="6245" marT="62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Verdana" panose="020B0604030504040204" pitchFamily="34" charset="0"/>
                        </a:rPr>
                        <a:t>Sin restitución</a:t>
                      </a:r>
                    </a:p>
                  </a:txBody>
                  <a:tcPr marL="6245" marR="6245" marT="62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r>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ctr"/>
                      <a:r>
                        <a:rPr lang="en-US" sz="1000" b="0" i="0" u="none" strike="noStrike" dirty="0">
                          <a:solidFill>
                            <a:srgbClr val="000000"/>
                          </a:solidFill>
                          <a:effectLst/>
                          <a:latin typeface="Verdana" panose="020B0604030504040204" pitchFamily="34" charset="0"/>
                        </a:rPr>
                        <a:t>0,369863</a:t>
                      </a:r>
                    </a:p>
                  </a:txBody>
                  <a:tcPr marL="6245" marR="6245" marT="62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n-US" sz="1000" b="0" i="0" u="none" strike="noStrike" dirty="0">
                          <a:solidFill>
                            <a:srgbClr val="000000"/>
                          </a:solidFill>
                          <a:effectLst/>
                          <a:latin typeface="Verdana" panose="020B0604030504040204" pitchFamily="34" charset="0"/>
                        </a:rPr>
                        <a:t>0,302645</a:t>
                      </a:r>
                    </a:p>
                  </a:txBody>
                  <a:tcPr marL="6245" marR="6245" marT="62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r>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w="6350" cap="flat" cmpd="sng" algn="ctr">
                      <a:solidFill>
                        <a:srgbClr val="000000"/>
                      </a:solidFill>
                      <a:prstDash val="solid"/>
                      <a:round/>
                      <a:headEnd type="none" w="med" len="med"/>
                      <a:tailEnd type="none" w="med" len="med"/>
                    </a:lnR>
                    <a:lnT>
                      <a:noFill/>
                    </a:lnT>
                    <a:lnB>
                      <a:noFill/>
                    </a:lnB>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ctr"/>
                      <a:r>
                        <a:rPr lang="en-US" sz="1000" b="0" i="0" u="none" strike="noStrike" dirty="0">
                          <a:solidFill>
                            <a:srgbClr val="000000"/>
                          </a:solidFill>
                          <a:effectLst/>
                          <a:latin typeface="Verdana" panose="020B0604030504040204" pitchFamily="34" charset="0"/>
                        </a:rPr>
                        <a:t>27%</a:t>
                      </a:r>
                    </a:p>
                  </a:txBody>
                  <a:tcPr marL="6245" marR="6245" marT="624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n-US"/>
                    </a:p>
                  </a:txBody>
                  <a:tcPr/>
                </a:tc>
                <a:tc vMerge="1">
                  <a:txBody>
                    <a:bodyPr/>
                    <a:lstStyle/>
                    <a:p>
                      <a:endParaRPr lang="en-US"/>
                    </a:p>
                  </a:txBody>
                  <a:tcPr/>
                </a:tc>
              </a:tr>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a:noFill/>
                    </a:lnR>
                    <a:lnT>
                      <a:noFill/>
                    </a:lnT>
                    <a:lnB>
                      <a:noFill/>
                    </a:lnB>
                  </a:tcPr>
                </a:tc>
                <a:tc>
                  <a:txBody>
                    <a:bodyPr/>
                    <a:lstStyle/>
                    <a:p>
                      <a:pPr algn="l" fontAlgn="ctr"/>
                      <a:r>
                        <a:rPr lang="en-US" sz="1000" b="0" i="0" u="none" strike="noStrike" dirty="0">
                          <a:solidFill>
                            <a:srgbClr val="000000"/>
                          </a:solidFill>
                          <a:effectLst/>
                          <a:latin typeface="Verdana" panose="020B0604030504040204" pitchFamily="34" charset="0"/>
                        </a:rPr>
                        <a:t>Remanente anterior</a:t>
                      </a:r>
                    </a:p>
                  </a:txBody>
                  <a:tcPr marL="6245" marR="6245" marT="624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56.000</a:t>
                      </a:r>
                    </a:p>
                  </a:txBody>
                  <a:tcPr marL="6245" marR="6245" marT="624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36.000</a:t>
                      </a:r>
                    </a:p>
                  </a:txBody>
                  <a:tcPr marL="6245" marR="6245" marT="624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20.000</a:t>
                      </a:r>
                    </a:p>
                  </a:txBody>
                  <a:tcPr marL="6245" marR="6245" marT="624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1.711</a:t>
                      </a:r>
                    </a:p>
                  </a:txBody>
                  <a:tcPr marL="6245" marR="6245" marT="624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9.382</a:t>
                      </a:r>
                    </a:p>
                  </a:txBody>
                  <a:tcPr marL="6245" marR="6245" marT="624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31.000</a:t>
                      </a:r>
                    </a:p>
                  </a:txBody>
                  <a:tcPr marL="6245" marR="6245" marT="6245" marB="0" anchor="ctr">
                    <a:lnL>
                      <a:noFill/>
                    </a:lnL>
                    <a:lnR>
                      <a:noFill/>
                    </a:lnR>
                    <a:lnT w="6350" cap="flat" cmpd="sng" algn="ctr">
                      <a:solidFill>
                        <a:srgbClr val="000000"/>
                      </a:solidFill>
                      <a:prstDash val="solid"/>
                      <a:round/>
                      <a:headEnd type="none" w="med" len="med"/>
                      <a:tailEnd type="none" w="med" len="med"/>
                    </a:lnT>
                    <a:lnB>
                      <a:noFill/>
                    </a:lnB>
                  </a:tcPr>
                </a:tc>
              </a:tr>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a:noFill/>
                    </a:lnR>
                    <a:lnT>
                      <a:noFill/>
                    </a:lnT>
                    <a:lnB>
                      <a:noFill/>
                    </a:lnB>
                  </a:tcPr>
                </a:tc>
                <a:tc>
                  <a:txBody>
                    <a:bodyPr/>
                    <a:lstStyle/>
                    <a:p>
                      <a:pPr algn="l" fontAlgn="ctr"/>
                      <a:r>
                        <a:rPr lang="es-CL" sz="1000" b="0" i="0" u="none" strike="noStrike" dirty="0">
                          <a:solidFill>
                            <a:srgbClr val="000000"/>
                          </a:solidFill>
                          <a:effectLst/>
                          <a:latin typeface="Verdana" panose="020B0604030504040204" pitchFamily="34" charset="0"/>
                        </a:rPr>
                        <a:t>Más: reajuste enero-abril 2018 (1%)</a:t>
                      </a:r>
                    </a:p>
                  </a:txBody>
                  <a:tcPr marL="6245" marR="6245" marT="624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000" b="0" i="0" u="none" strike="noStrike" dirty="0">
                          <a:solidFill>
                            <a:srgbClr val="000000"/>
                          </a:solidFill>
                          <a:effectLst/>
                          <a:latin typeface="Verdana" panose="020B0604030504040204" pitchFamily="34" charset="0"/>
                        </a:rPr>
                        <a:t>560</a:t>
                      </a:r>
                    </a:p>
                  </a:txBody>
                  <a:tcPr marL="6245" marR="6245" marT="624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000" b="0" i="0" u="none" strike="noStrike" dirty="0">
                          <a:solidFill>
                            <a:srgbClr val="000000"/>
                          </a:solidFill>
                          <a:effectLst/>
                          <a:latin typeface="Verdana" panose="020B0604030504040204" pitchFamily="34" charset="0"/>
                        </a:rPr>
                        <a:t>360</a:t>
                      </a:r>
                    </a:p>
                  </a:txBody>
                  <a:tcPr marL="6245" marR="6245" marT="624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000" b="0" i="0" u="none" strike="noStrike" dirty="0">
                          <a:solidFill>
                            <a:srgbClr val="000000"/>
                          </a:solidFill>
                          <a:effectLst/>
                          <a:latin typeface="Verdana" panose="020B0604030504040204" pitchFamily="34" charset="0"/>
                        </a:rPr>
                        <a:t>200</a:t>
                      </a:r>
                    </a:p>
                  </a:txBody>
                  <a:tcPr marL="6245" marR="6245" marT="624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000" b="0" i="0" u="none" strike="noStrike" dirty="0">
                          <a:solidFill>
                            <a:srgbClr val="000000"/>
                          </a:solidFill>
                          <a:effectLst/>
                          <a:latin typeface="Verdana" panose="020B0604030504040204" pitchFamily="34" charset="0"/>
                        </a:rPr>
                        <a:t>17</a:t>
                      </a:r>
                    </a:p>
                  </a:txBody>
                  <a:tcPr marL="6245" marR="6245" marT="624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000" b="0" i="0" u="none" strike="noStrike" dirty="0">
                          <a:solidFill>
                            <a:srgbClr val="000000"/>
                          </a:solidFill>
                          <a:effectLst/>
                          <a:latin typeface="Verdana" panose="020B0604030504040204" pitchFamily="34" charset="0"/>
                        </a:rPr>
                        <a:t>94</a:t>
                      </a:r>
                    </a:p>
                  </a:txBody>
                  <a:tcPr marL="6245" marR="6245" marT="624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000" b="0" i="0" u="none" strike="noStrike" dirty="0">
                          <a:solidFill>
                            <a:srgbClr val="000000"/>
                          </a:solidFill>
                          <a:effectLst/>
                          <a:latin typeface="Verdana" panose="020B0604030504040204" pitchFamily="34" charset="0"/>
                        </a:rPr>
                        <a:t>310</a:t>
                      </a:r>
                    </a:p>
                  </a:txBody>
                  <a:tcPr marL="6245" marR="6245" marT="6245" marB="0" anchor="ctr">
                    <a:lnL>
                      <a:noFill/>
                    </a:lnL>
                    <a:lnR>
                      <a:noFill/>
                    </a:lnR>
                    <a:lnT>
                      <a:noFill/>
                    </a:lnT>
                    <a:lnB w="6350" cap="flat" cmpd="sng" algn="ctr">
                      <a:solidFill>
                        <a:srgbClr val="000000"/>
                      </a:solidFill>
                      <a:prstDash val="solid"/>
                      <a:round/>
                      <a:headEnd type="none" w="med" len="med"/>
                      <a:tailEnd type="none" w="med" len="med"/>
                    </a:lnB>
                  </a:tcPr>
                </a:tc>
              </a:tr>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a:noFill/>
                    </a:lnR>
                    <a:lnT>
                      <a:noFill/>
                    </a:lnT>
                    <a:lnB>
                      <a:noFill/>
                    </a:lnB>
                  </a:tcPr>
                </a:tc>
                <a:tc>
                  <a:txBody>
                    <a:bodyPr/>
                    <a:lstStyle/>
                    <a:p>
                      <a:pPr algn="l" fontAlgn="ctr"/>
                      <a:r>
                        <a:rPr lang="en-US" sz="1000" b="0" i="0" u="none" strike="noStrike" dirty="0">
                          <a:solidFill>
                            <a:srgbClr val="000000"/>
                          </a:solidFill>
                          <a:effectLst/>
                          <a:latin typeface="Verdana" panose="020B0604030504040204" pitchFamily="34" charset="0"/>
                        </a:rPr>
                        <a:t>Remanente a abril 2018</a:t>
                      </a:r>
                    </a:p>
                  </a:txBody>
                  <a:tcPr marL="6245" marR="6245" marT="624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56.560</a:t>
                      </a:r>
                    </a:p>
                  </a:txBody>
                  <a:tcPr marL="6245" marR="6245" marT="624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36.360</a:t>
                      </a:r>
                    </a:p>
                  </a:txBody>
                  <a:tcPr marL="6245" marR="6245" marT="624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20.200</a:t>
                      </a:r>
                    </a:p>
                  </a:txBody>
                  <a:tcPr marL="6245" marR="6245" marT="624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1.728</a:t>
                      </a:r>
                    </a:p>
                  </a:txBody>
                  <a:tcPr marL="6245" marR="6245" marT="624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9.476</a:t>
                      </a:r>
                    </a:p>
                  </a:txBody>
                  <a:tcPr marL="6245" marR="6245" marT="624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31.310</a:t>
                      </a:r>
                    </a:p>
                  </a:txBody>
                  <a:tcPr marL="6245" marR="6245" marT="6245" marB="0" anchor="ctr">
                    <a:lnL>
                      <a:noFill/>
                    </a:lnL>
                    <a:lnR>
                      <a:noFill/>
                    </a:lnR>
                    <a:lnT w="6350" cap="flat" cmpd="sng" algn="ctr">
                      <a:solidFill>
                        <a:srgbClr val="000000"/>
                      </a:solidFill>
                      <a:prstDash val="solid"/>
                      <a:round/>
                      <a:headEnd type="none" w="med" len="med"/>
                      <a:tailEnd type="none" w="med" len="med"/>
                    </a:lnT>
                    <a:lnB>
                      <a:noFill/>
                    </a:lnB>
                  </a:tcPr>
                </a:tc>
              </a:tr>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a:noFill/>
                    </a:lnR>
                    <a:lnT>
                      <a:noFill/>
                    </a:lnT>
                    <a:lnB>
                      <a:noFill/>
                    </a:lnB>
                  </a:tcPr>
                </a:tc>
                <a:tc>
                  <a:txBody>
                    <a:bodyPr/>
                    <a:lstStyle/>
                    <a:p>
                      <a:pPr algn="l" fontAlgn="b"/>
                      <a:r>
                        <a:rPr lang="en-US" sz="1000" b="0" i="0" u="sng" strike="noStrike" dirty="0">
                          <a:solidFill>
                            <a:srgbClr val="000000"/>
                          </a:solidFill>
                          <a:effectLst/>
                          <a:latin typeface="Verdana" panose="020B0604030504040204" pitchFamily="34" charset="0"/>
                        </a:rPr>
                        <a:t>Menos:</a:t>
                      </a:r>
                    </a:p>
                  </a:txBody>
                  <a:tcPr marL="6245" marR="6245" marT="6245" marB="0" anchor="b">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r>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a:noFill/>
                    </a:lnR>
                    <a:lnT>
                      <a:noFill/>
                    </a:lnT>
                    <a:lnB>
                      <a:noFill/>
                    </a:lnB>
                  </a:tcPr>
                </a:tc>
                <a:tc>
                  <a:txBody>
                    <a:bodyPr/>
                    <a:lstStyle/>
                    <a:p>
                      <a:pPr algn="l" fontAlgn="b"/>
                      <a:r>
                        <a:rPr lang="en-US" sz="1000" b="0" i="0" u="sng" strike="noStrike" dirty="0">
                          <a:solidFill>
                            <a:srgbClr val="000000"/>
                          </a:solidFill>
                          <a:effectLst/>
                          <a:latin typeface="Verdana" panose="020B0604030504040204" pitchFamily="34" charset="0"/>
                        </a:rPr>
                        <a:t>Accionista 1:</a:t>
                      </a:r>
                    </a:p>
                  </a:txBody>
                  <a:tcPr marL="6245" marR="6245" marT="6245" marB="0" anchor="b">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r>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a:noFill/>
                    </a:lnR>
                    <a:lnT>
                      <a:noFill/>
                    </a:lnT>
                    <a:lnB>
                      <a:noFill/>
                    </a:lnB>
                  </a:tcPr>
                </a:tc>
                <a:tc>
                  <a:txBody>
                    <a:bodyPr/>
                    <a:lstStyle/>
                    <a:p>
                      <a:pPr algn="l" fontAlgn="b"/>
                      <a:r>
                        <a:rPr lang="en-US" sz="1000" b="0" i="0" u="none" strike="noStrike" dirty="0">
                          <a:solidFill>
                            <a:srgbClr val="000000"/>
                          </a:solidFill>
                          <a:effectLst/>
                          <a:latin typeface="Verdana" panose="020B0604030504040204" pitchFamily="34" charset="0"/>
                        </a:rPr>
                        <a:t>Dividendos del ejercicio          $ 45.000</a:t>
                      </a:r>
                    </a:p>
                  </a:txBody>
                  <a:tcPr marL="6245" marR="6245" marT="6245" marB="0" anchor="b">
                    <a:lnL>
                      <a:noFill/>
                    </a:lnL>
                    <a:lnR>
                      <a:noFill/>
                    </a:lnR>
                    <a:lnT>
                      <a:noFill/>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(28.280)</a:t>
                      </a:r>
                    </a:p>
                  </a:txBody>
                  <a:tcPr marL="6245" marR="6245" marT="6245" marB="0" anchor="ctr">
                    <a:lnL>
                      <a:noFill/>
                    </a:lnL>
                    <a:lnR>
                      <a:noFill/>
                    </a:lnR>
                    <a:lnT>
                      <a:noFill/>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(2.336)</a:t>
                      </a:r>
                    </a:p>
                  </a:txBody>
                  <a:tcPr marL="6245" marR="6245" marT="6245" marB="0" anchor="ctr">
                    <a:lnL>
                      <a:noFill/>
                    </a:lnL>
                    <a:lnR>
                      <a:noFill/>
                    </a:lnR>
                    <a:lnT>
                      <a:noFill/>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(10.100)</a:t>
                      </a:r>
                    </a:p>
                  </a:txBody>
                  <a:tcPr marL="6245" marR="6245" marT="6245" marB="0" anchor="ctr">
                    <a:lnL>
                      <a:noFill/>
                    </a:lnL>
                    <a:lnR>
                      <a:noFill/>
                    </a:lnR>
                    <a:lnT>
                      <a:noFill/>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(864)</a:t>
                      </a: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r>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a:noFill/>
                    </a:lnR>
                    <a:lnT>
                      <a:noFill/>
                    </a:lnT>
                    <a:lnB>
                      <a:noFill/>
                    </a:lnB>
                  </a:tcPr>
                </a:tc>
                <a:tc>
                  <a:txBody>
                    <a:bodyPr/>
                    <a:lstStyle/>
                    <a:p>
                      <a:pPr algn="l" fontAlgn="b"/>
                      <a:r>
                        <a:rPr lang="en-US" sz="1000" b="0" i="0" u="none" strike="noStrike" dirty="0">
                          <a:solidFill>
                            <a:srgbClr val="000000"/>
                          </a:solidFill>
                          <a:effectLst/>
                          <a:latin typeface="Verdana" panose="020B0604030504040204" pitchFamily="34" charset="0"/>
                        </a:rPr>
                        <a:t>Dividendos imputados           (</a:t>
                      </a:r>
                      <a:r>
                        <a:rPr lang="en-US" sz="1000" b="0" i="0" u="sng" strike="noStrike" dirty="0">
                          <a:solidFill>
                            <a:srgbClr val="000000"/>
                          </a:solidFill>
                          <a:effectLst/>
                          <a:latin typeface="Verdana" panose="020B0604030504040204" pitchFamily="34" charset="0"/>
                        </a:rPr>
                        <a:t>$ 28.280)</a:t>
                      </a:r>
                      <a:endParaRPr lang="en-US" sz="1000" b="0" i="0" u="none" strike="noStrike" dirty="0">
                        <a:solidFill>
                          <a:srgbClr val="000000"/>
                        </a:solidFill>
                        <a:effectLst/>
                        <a:latin typeface="Verdana" panose="020B0604030504040204" pitchFamily="34" charset="0"/>
                      </a:endParaRPr>
                    </a:p>
                  </a:txBody>
                  <a:tcPr marL="6245" marR="6245" marT="6245" marB="0" anchor="b">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(15.655)</a:t>
                      </a: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(4.738)</a:t>
                      </a:r>
                    </a:p>
                  </a:txBody>
                  <a:tcPr marL="6245" marR="6245" marT="6245" marB="0" anchor="ctr">
                    <a:lnL>
                      <a:noFill/>
                    </a:lnL>
                    <a:lnR>
                      <a:noFill/>
                    </a:lnR>
                    <a:lnT>
                      <a:noFill/>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(15.655)</a:t>
                      </a:r>
                    </a:p>
                  </a:txBody>
                  <a:tcPr marL="6245" marR="6245" marT="6245" marB="0" anchor="ctr">
                    <a:lnL>
                      <a:noFill/>
                    </a:lnL>
                    <a:lnR>
                      <a:noFill/>
                    </a:lnR>
                    <a:lnT>
                      <a:noFill/>
                    </a:lnT>
                    <a:lnB>
                      <a:noFill/>
                    </a:lnB>
                  </a:tcPr>
                </a:tc>
              </a:tr>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a:noFill/>
                    </a:lnR>
                    <a:lnT>
                      <a:noFill/>
                    </a:lnT>
                    <a:lnB>
                      <a:noFill/>
                    </a:lnB>
                  </a:tcPr>
                </a:tc>
                <a:tc>
                  <a:txBody>
                    <a:bodyPr/>
                    <a:lstStyle/>
                    <a:p>
                      <a:pPr algn="l" fontAlgn="b"/>
                      <a:r>
                        <a:rPr lang="en-US" sz="1000" b="0" i="0" u="none" strike="noStrike" dirty="0">
                          <a:solidFill>
                            <a:srgbClr val="000000"/>
                          </a:solidFill>
                          <a:effectLst/>
                          <a:latin typeface="Verdana" panose="020B0604030504040204" pitchFamily="34" charset="0"/>
                        </a:rPr>
                        <a:t>Dividendos provisiorios          $ 16.720</a:t>
                      </a:r>
                    </a:p>
                  </a:txBody>
                  <a:tcPr marL="6245" marR="6245" marT="6245" marB="0" anchor="b">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(189)</a:t>
                      </a: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r>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a:noFill/>
                    </a:lnR>
                    <a:lnT>
                      <a:noFill/>
                    </a:lnT>
                    <a:lnB>
                      <a:noFill/>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245" marR="6245" marT="6245" marB="0" anchor="b">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r>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a:noFill/>
                    </a:lnR>
                    <a:lnT>
                      <a:noFill/>
                    </a:lnT>
                    <a:lnB>
                      <a:noFill/>
                    </a:lnB>
                  </a:tcPr>
                </a:tc>
                <a:tc>
                  <a:txBody>
                    <a:bodyPr/>
                    <a:lstStyle/>
                    <a:p>
                      <a:pPr algn="l" fontAlgn="b"/>
                      <a:r>
                        <a:rPr lang="en-US" sz="1000" b="0" i="0" u="sng" strike="noStrike" dirty="0">
                          <a:solidFill>
                            <a:srgbClr val="000000"/>
                          </a:solidFill>
                          <a:effectLst/>
                          <a:latin typeface="Verdana" panose="020B0604030504040204" pitchFamily="34" charset="0"/>
                        </a:rPr>
                        <a:t>Accionista 2:</a:t>
                      </a:r>
                    </a:p>
                  </a:txBody>
                  <a:tcPr marL="6245" marR="6245" marT="6245" marB="0" anchor="b">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r>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a:noFill/>
                    </a:lnR>
                    <a:lnT>
                      <a:noFill/>
                    </a:lnT>
                    <a:lnB>
                      <a:noFill/>
                    </a:lnB>
                  </a:tcPr>
                </a:tc>
                <a:tc>
                  <a:txBody>
                    <a:bodyPr/>
                    <a:lstStyle/>
                    <a:p>
                      <a:pPr algn="l" fontAlgn="b"/>
                      <a:r>
                        <a:rPr lang="en-US" sz="1000" b="0" i="0" u="none" strike="noStrike" dirty="0">
                          <a:solidFill>
                            <a:srgbClr val="000000"/>
                          </a:solidFill>
                          <a:effectLst/>
                          <a:latin typeface="Verdana" panose="020B0604030504040204" pitchFamily="34" charset="0"/>
                        </a:rPr>
                        <a:t>Dividendos del ejercicio          $ 45.000</a:t>
                      </a:r>
                    </a:p>
                  </a:txBody>
                  <a:tcPr marL="6245" marR="6245" marT="6245" marB="0" anchor="b">
                    <a:lnL>
                      <a:noFill/>
                    </a:lnL>
                    <a:lnR>
                      <a:noFill/>
                    </a:lnR>
                    <a:lnT>
                      <a:noFill/>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(28.280)</a:t>
                      </a:r>
                    </a:p>
                  </a:txBody>
                  <a:tcPr marL="6245" marR="6245" marT="6245" marB="0" anchor="ctr">
                    <a:lnL>
                      <a:noFill/>
                    </a:lnL>
                    <a:lnR>
                      <a:noFill/>
                    </a:lnR>
                    <a:lnT>
                      <a:noFill/>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(2.336)</a:t>
                      </a:r>
                    </a:p>
                  </a:txBody>
                  <a:tcPr marL="6245" marR="6245" marT="6245" marB="0" anchor="ctr">
                    <a:lnL>
                      <a:noFill/>
                    </a:lnL>
                    <a:lnR>
                      <a:noFill/>
                    </a:lnR>
                    <a:lnT>
                      <a:noFill/>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(10.100)</a:t>
                      </a:r>
                    </a:p>
                  </a:txBody>
                  <a:tcPr marL="6245" marR="6245" marT="6245" marB="0" anchor="ctr">
                    <a:lnL>
                      <a:noFill/>
                    </a:lnL>
                    <a:lnR>
                      <a:noFill/>
                    </a:lnR>
                    <a:lnT>
                      <a:noFill/>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(864)</a:t>
                      </a: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r>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a:noFill/>
                    </a:lnR>
                    <a:lnT>
                      <a:noFill/>
                    </a:lnT>
                    <a:lnB>
                      <a:noFill/>
                    </a:lnB>
                  </a:tcPr>
                </a:tc>
                <a:tc>
                  <a:txBody>
                    <a:bodyPr/>
                    <a:lstStyle/>
                    <a:p>
                      <a:pPr algn="l" fontAlgn="b"/>
                      <a:r>
                        <a:rPr lang="en-US" sz="1000" b="0" i="0" u="none" strike="noStrike" dirty="0">
                          <a:solidFill>
                            <a:srgbClr val="000000"/>
                          </a:solidFill>
                          <a:effectLst/>
                          <a:latin typeface="Verdana" panose="020B0604030504040204" pitchFamily="34" charset="0"/>
                        </a:rPr>
                        <a:t>Dividendos imputados           (</a:t>
                      </a:r>
                      <a:r>
                        <a:rPr lang="en-US" sz="1000" b="0" i="0" u="sng" strike="noStrike" dirty="0">
                          <a:solidFill>
                            <a:srgbClr val="000000"/>
                          </a:solidFill>
                          <a:effectLst/>
                          <a:latin typeface="Verdana" panose="020B0604030504040204" pitchFamily="34" charset="0"/>
                        </a:rPr>
                        <a:t>$ 28.280)</a:t>
                      </a:r>
                      <a:endParaRPr lang="en-US" sz="1000" b="0" i="0" u="none" strike="noStrike" dirty="0">
                        <a:solidFill>
                          <a:srgbClr val="000000"/>
                        </a:solidFill>
                        <a:effectLst/>
                        <a:latin typeface="Verdana" panose="020B0604030504040204" pitchFamily="34" charset="0"/>
                      </a:endParaRPr>
                    </a:p>
                  </a:txBody>
                  <a:tcPr marL="6245" marR="6245" marT="6245" marB="0" anchor="b">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(15.655)</a:t>
                      </a: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(4.738)</a:t>
                      </a:r>
                    </a:p>
                  </a:txBody>
                  <a:tcPr marL="6245" marR="6245" marT="6245" marB="0" anchor="ctr">
                    <a:lnL>
                      <a:noFill/>
                    </a:lnL>
                    <a:lnR>
                      <a:noFill/>
                    </a:lnR>
                    <a:lnT>
                      <a:noFill/>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(15.655)</a:t>
                      </a:r>
                    </a:p>
                  </a:txBody>
                  <a:tcPr marL="6245" marR="6245" marT="6245" marB="0" anchor="ctr">
                    <a:lnL>
                      <a:noFill/>
                    </a:lnL>
                    <a:lnR>
                      <a:noFill/>
                    </a:lnR>
                    <a:lnT>
                      <a:noFill/>
                    </a:lnT>
                    <a:lnB>
                      <a:noFill/>
                    </a:lnB>
                  </a:tcPr>
                </a:tc>
              </a:tr>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a:noFill/>
                    </a:lnR>
                    <a:lnT>
                      <a:noFill/>
                    </a:lnT>
                    <a:lnB>
                      <a:noFill/>
                    </a:lnB>
                  </a:tcPr>
                </a:tc>
                <a:tc>
                  <a:txBody>
                    <a:bodyPr/>
                    <a:lstStyle/>
                    <a:p>
                      <a:pPr algn="l" fontAlgn="b"/>
                      <a:r>
                        <a:rPr lang="en-US" sz="1000" b="0" i="0" u="none" strike="noStrike" dirty="0">
                          <a:solidFill>
                            <a:srgbClr val="000000"/>
                          </a:solidFill>
                          <a:effectLst/>
                          <a:latin typeface="Verdana" panose="020B0604030504040204" pitchFamily="34" charset="0"/>
                        </a:rPr>
                        <a:t>Dividendos </a:t>
                      </a:r>
                      <a:r>
                        <a:rPr lang="en-US" sz="1000" b="0" i="0" u="none" strike="noStrike" dirty="0" smtClean="0">
                          <a:solidFill>
                            <a:srgbClr val="000000"/>
                          </a:solidFill>
                          <a:effectLst/>
                          <a:latin typeface="Verdana" panose="020B0604030504040204" pitchFamily="34" charset="0"/>
                        </a:rPr>
                        <a:t>provisorios          </a:t>
                      </a:r>
                      <a:r>
                        <a:rPr lang="en-US" sz="1000" b="0" i="0" u="none" strike="noStrike" dirty="0">
                          <a:solidFill>
                            <a:srgbClr val="000000"/>
                          </a:solidFill>
                          <a:effectLst/>
                          <a:latin typeface="Verdana" panose="020B0604030504040204" pitchFamily="34" charset="0"/>
                        </a:rPr>
                        <a:t>$ 16.720</a:t>
                      </a:r>
                    </a:p>
                  </a:txBody>
                  <a:tcPr marL="6245" marR="6245" marT="6245" marB="0" anchor="b">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(189)</a:t>
                      </a: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r>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a:noFill/>
                    </a:lnR>
                    <a:lnT>
                      <a:noFill/>
                    </a:lnT>
                    <a:lnB>
                      <a:noFill/>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245" marR="6245" marT="624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w="6350" cap="flat" cmpd="sng" algn="ctr">
                      <a:solidFill>
                        <a:srgbClr val="000000"/>
                      </a:solidFill>
                      <a:prstDash val="solid"/>
                      <a:round/>
                      <a:headEnd type="none" w="med" len="med"/>
                      <a:tailEnd type="none" w="med" len="med"/>
                    </a:lnB>
                  </a:tcPr>
                </a:tc>
              </a:tr>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000" b="1" i="0" u="none" strike="noStrike" dirty="0">
                          <a:solidFill>
                            <a:srgbClr val="000000"/>
                          </a:solidFill>
                          <a:effectLst/>
                          <a:latin typeface="Verdana" panose="020B0604030504040204" pitchFamily="34" charset="0"/>
                        </a:rPr>
                        <a:t>Remanente diciembre 2018</a:t>
                      </a:r>
                    </a:p>
                  </a:txBody>
                  <a:tcPr marL="6245" marR="6245" marT="624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000" b="1" i="0" u="none" strike="noStrike" dirty="0">
                          <a:solidFill>
                            <a:srgbClr val="000000"/>
                          </a:solidFill>
                          <a:effectLst/>
                          <a:latin typeface="Verdana" panose="020B0604030504040204" pitchFamily="34" charset="0"/>
                        </a:rPr>
                        <a:t>0</a:t>
                      </a:r>
                    </a:p>
                  </a:txBody>
                  <a:tcPr marL="6245" marR="6245" marT="624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000" b="1" i="0" u="none" strike="noStrike" dirty="0">
                          <a:solidFill>
                            <a:srgbClr val="000000"/>
                          </a:solidFill>
                          <a:effectLst/>
                          <a:latin typeface="Verdana" panose="020B0604030504040204" pitchFamily="34" charset="0"/>
                        </a:rPr>
                        <a:t>0</a:t>
                      </a:r>
                    </a:p>
                  </a:txBody>
                  <a:tcPr marL="6245" marR="6245" marT="624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000" b="1" i="0" u="none" strike="noStrike" dirty="0">
                          <a:solidFill>
                            <a:srgbClr val="000000"/>
                          </a:solidFill>
                          <a:effectLst/>
                          <a:latin typeface="Verdana" panose="020B0604030504040204" pitchFamily="34" charset="0"/>
                        </a:rPr>
                        <a:t>0</a:t>
                      </a:r>
                    </a:p>
                  </a:txBody>
                  <a:tcPr marL="6245" marR="6245" marT="624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000" b="1" i="0" u="none" strike="noStrike" dirty="0">
                          <a:solidFill>
                            <a:srgbClr val="000000"/>
                          </a:solidFill>
                          <a:effectLst/>
                          <a:latin typeface="Verdana" panose="020B0604030504040204" pitchFamily="34" charset="0"/>
                        </a:rPr>
                        <a:t>0</a:t>
                      </a:r>
                    </a:p>
                  </a:txBody>
                  <a:tcPr marL="6245" marR="6245" marT="624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000" b="1" i="0" u="none" strike="noStrike" dirty="0">
                          <a:solidFill>
                            <a:srgbClr val="000000"/>
                          </a:solidFill>
                          <a:effectLst/>
                          <a:latin typeface="Verdana" panose="020B0604030504040204" pitchFamily="34" charset="0"/>
                        </a:rPr>
                        <a:t>0</a:t>
                      </a:r>
                    </a:p>
                  </a:txBody>
                  <a:tcPr marL="6245" marR="6245" marT="624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000" b="1" i="0" u="none" strike="noStrike" dirty="0">
                          <a:solidFill>
                            <a:srgbClr val="000000"/>
                          </a:solidFill>
                          <a:effectLst/>
                          <a:latin typeface="Verdana" panose="020B0604030504040204" pitchFamily="34" charset="0"/>
                        </a:rPr>
                        <a:t>0</a:t>
                      </a:r>
                    </a:p>
                  </a:txBody>
                  <a:tcPr marL="6245" marR="6245" marT="6245"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a:noFill/>
                    </a:lnR>
                    <a:lnT>
                      <a:noFill/>
                    </a:lnT>
                    <a:lnB>
                      <a:noFill/>
                    </a:lnB>
                  </a:tcPr>
                </a:tc>
                <a:tc>
                  <a:txBody>
                    <a:bodyPr/>
                    <a:lstStyle/>
                    <a:p>
                      <a:pPr algn="l" fontAlgn="b"/>
                      <a:endParaRPr lang="en-US" sz="1000" b="0" i="0" u="none" strike="noStrike" dirty="0">
                        <a:solidFill>
                          <a:srgbClr val="000000"/>
                        </a:solidFill>
                        <a:effectLst/>
                        <a:latin typeface="Verdana" panose="020B0604030504040204" pitchFamily="34" charset="0"/>
                      </a:endParaRPr>
                    </a:p>
                  </a:txBody>
                  <a:tcPr marL="6245" marR="6245" marT="624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w="6350" cap="flat" cmpd="sng" algn="ctr">
                      <a:solidFill>
                        <a:srgbClr val="000000"/>
                      </a:solidFill>
                      <a:prstDash val="solid"/>
                      <a:round/>
                      <a:headEnd type="none" w="med" len="med"/>
                      <a:tailEnd type="none" w="med" len="med"/>
                    </a:lnT>
                    <a:lnB>
                      <a:noFill/>
                    </a:lnB>
                  </a:tcPr>
                </a:tc>
              </a:tr>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a:noFill/>
                    </a:lnR>
                    <a:lnT>
                      <a:noFill/>
                    </a:lnT>
                    <a:lnB>
                      <a:noFill/>
                    </a:lnB>
                  </a:tcPr>
                </a:tc>
                <a:tc>
                  <a:txBody>
                    <a:bodyPr/>
                    <a:lstStyle/>
                    <a:p>
                      <a:pPr algn="l" fontAlgn="b"/>
                      <a:r>
                        <a:rPr lang="en-US" sz="1000" b="0" i="0" u="sng" strike="noStrike" dirty="0">
                          <a:solidFill>
                            <a:srgbClr val="000000"/>
                          </a:solidFill>
                          <a:effectLst/>
                          <a:latin typeface="Verdana" panose="020B0604030504040204" pitchFamily="34" charset="0"/>
                        </a:rPr>
                        <a:t>Más:</a:t>
                      </a:r>
                    </a:p>
                  </a:txBody>
                  <a:tcPr marL="6245" marR="6245" marT="6245" marB="0" anchor="b">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r>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a:noFill/>
                    </a:lnR>
                    <a:lnT>
                      <a:noFill/>
                    </a:lnT>
                    <a:lnB>
                      <a:noFill/>
                    </a:lnB>
                  </a:tcPr>
                </a:tc>
                <a:tc>
                  <a:txBody>
                    <a:bodyPr/>
                    <a:lstStyle/>
                    <a:p>
                      <a:pPr algn="l" fontAlgn="b"/>
                      <a:r>
                        <a:rPr lang="es-CL" sz="1000" b="0" i="0" u="none" strike="noStrike" dirty="0">
                          <a:solidFill>
                            <a:srgbClr val="000000"/>
                          </a:solidFill>
                          <a:effectLst/>
                          <a:latin typeface="Verdana" panose="020B0604030504040204" pitchFamily="34" charset="0"/>
                        </a:rPr>
                        <a:t>Crédito por IDPC, según  RLI ($56.727 x 27%)</a:t>
                      </a:r>
                    </a:p>
                  </a:txBody>
                  <a:tcPr marL="6245" marR="6245" marT="6245" marB="0" anchor="b">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15.316</a:t>
                      </a:r>
                    </a:p>
                  </a:txBody>
                  <a:tcPr marL="6245" marR="6245" marT="6245" marB="0" anchor="ctr">
                    <a:lnL>
                      <a:noFill/>
                    </a:lnL>
                    <a:lnR>
                      <a:noFill/>
                    </a:lnR>
                    <a:lnT>
                      <a:noFill/>
                    </a:lnT>
                    <a:lnB>
                      <a:noFill/>
                    </a:lnB>
                  </a:tcPr>
                </a:tc>
                <a:tc>
                  <a:txBody>
                    <a:bodyPr/>
                    <a:lstStyle/>
                    <a:p>
                      <a:pPr algn="r" fontAlgn="b"/>
                      <a:endParaRPr lang="en-US" sz="1000" b="0" i="0" u="none" strike="noStrike" dirty="0">
                        <a:solidFill>
                          <a:srgbClr val="000000"/>
                        </a:solidFill>
                        <a:effectLst/>
                        <a:latin typeface="Verdana" panose="020B0604030504040204" pitchFamily="34" charset="0"/>
                      </a:endParaRPr>
                    </a:p>
                  </a:txBody>
                  <a:tcPr marL="6245" marR="6245" marT="6245" marB="0" anchor="b">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r>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a:noFill/>
                    </a:lnR>
                    <a:lnT>
                      <a:noFill/>
                    </a:lnT>
                    <a:lnB>
                      <a:noFill/>
                    </a:lnB>
                  </a:tcPr>
                </a:tc>
                <a:tc>
                  <a:txBody>
                    <a:bodyPr/>
                    <a:lstStyle/>
                    <a:p>
                      <a:pPr algn="l" fontAlgn="b"/>
                      <a:r>
                        <a:rPr lang="es-CL" sz="1000" b="0" i="0" u="none" strike="noStrike" dirty="0">
                          <a:solidFill>
                            <a:srgbClr val="000000"/>
                          </a:solidFill>
                          <a:effectLst/>
                          <a:latin typeface="Verdana" panose="020B0604030504040204" pitchFamily="34" charset="0"/>
                        </a:rPr>
                        <a:t>Rentas afectas a IGC o IA del ejercicio</a:t>
                      </a:r>
                    </a:p>
                  </a:txBody>
                  <a:tcPr marL="6245" marR="6245" marT="6245" marB="0" anchor="b">
                    <a:lnL>
                      <a:noFill/>
                    </a:lnL>
                    <a:lnR>
                      <a:noFill/>
                    </a:lnR>
                    <a:lnT>
                      <a:noFill/>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61.215</a:t>
                      </a:r>
                    </a:p>
                  </a:txBody>
                  <a:tcPr marL="6245" marR="6245" marT="6245" marB="0" anchor="ctr">
                    <a:lnL>
                      <a:noFill/>
                    </a:lnL>
                    <a:lnR>
                      <a:noFill/>
                    </a:lnR>
                    <a:lnT>
                      <a:noFill/>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61.215</a:t>
                      </a: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r>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a:noFill/>
                    </a:lnR>
                    <a:lnT>
                      <a:noFill/>
                    </a:lnT>
                    <a:lnB>
                      <a:noFill/>
                    </a:lnB>
                  </a:tcPr>
                </a:tc>
                <a:tc>
                  <a:txBody>
                    <a:bodyPr/>
                    <a:lstStyle/>
                    <a:p>
                      <a:pPr algn="l" fontAlgn="b"/>
                      <a:r>
                        <a:rPr lang="en-US" sz="1000" b="0" i="0" u="sng" strike="noStrike" dirty="0">
                          <a:solidFill>
                            <a:srgbClr val="000000"/>
                          </a:solidFill>
                          <a:effectLst/>
                          <a:latin typeface="Verdana" panose="020B0604030504040204" pitchFamily="34" charset="0"/>
                        </a:rPr>
                        <a:t>Menos:</a:t>
                      </a:r>
                    </a:p>
                  </a:txBody>
                  <a:tcPr marL="6245" marR="6245" marT="6245" marB="0" anchor="b">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r>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a:noFill/>
                    </a:lnR>
                    <a:lnT>
                      <a:noFill/>
                    </a:lnT>
                    <a:lnB>
                      <a:noFill/>
                    </a:lnB>
                  </a:tcPr>
                </a:tc>
                <a:tc>
                  <a:txBody>
                    <a:bodyPr/>
                    <a:lstStyle/>
                    <a:p>
                      <a:pPr algn="l" fontAlgn="b"/>
                      <a:r>
                        <a:rPr lang="en-US" sz="1000" b="0" i="0" u="none" strike="noStrike" dirty="0">
                          <a:solidFill>
                            <a:srgbClr val="000000"/>
                          </a:solidFill>
                          <a:effectLst/>
                          <a:latin typeface="Verdana" panose="020B0604030504040204" pitchFamily="34" charset="0"/>
                        </a:rPr>
                        <a:t>Dividendos provisorios accionista 1 ($16.720 x 1,020)</a:t>
                      </a:r>
                    </a:p>
                  </a:txBody>
                  <a:tcPr marL="6245" marR="6245" marT="6245" marB="0" anchor="b">
                    <a:lnL>
                      <a:noFill/>
                    </a:lnL>
                    <a:lnR>
                      <a:noFill/>
                    </a:lnR>
                    <a:lnT>
                      <a:noFill/>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(17.054)</a:t>
                      </a:r>
                    </a:p>
                  </a:txBody>
                  <a:tcPr marL="6245" marR="6245" marT="6245" marB="0" anchor="ctr">
                    <a:lnL>
                      <a:noFill/>
                    </a:lnL>
                    <a:lnR>
                      <a:noFill/>
                    </a:lnR>
                    <a:lnT>
                      <a:noFill/>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(17.054)</a:t>
                      </a: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r>
                        <a:rPr lang="en-US" sz="1000" b="0" i="0" u="none" strike="noStrike" dirty="0">
                          <a:solidFill>
                            <a:srgbClr val="000000"/>
                          </a:solidFill>
                          <a:effectLst/>
                          <a:latin typeface="Verdana" panose="020B0604030504040204" pitchFamily="34" charset="0"/>
                        </a:rPr>
                        <a:t>(6.308)</a:t>
                      </a: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a:noFill/>
                    </a:lnB>
                  </a:tcPr>
                </a:tc>
              </a:tr>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a:noFill/>
                    </a:lnR>
                    <a:lnT>
                      <a:noFill/>
                    </a:lnT>
                    <a:lnB>
                      <a:noFill/>
                    </a:lnB>
                  </a:tcPr>
                </a:tc>
                <a:tc>
                  <a:txBody>
                    <a:bodyPr/>
                    <a:lstStyle/>
                    <a:p>
                      <a:pPr algn="l" fontAlgn="b"/>
                      <a:r>
                        <a:rPr lang="es-CL" sz="1000" b="0" i="0" u="none" strike="noStrike" dirty="0">
                          <a:solidFill>
                            <a:srgbClr val="000000"/>
                          </a:solidFill>
                          <a:effectLst/>
                          <a:latin typeface="Verdana" panose="020B0604030504040204" pitchFamily="34" charset="0"/>
                        </a:rPr>
                        <a:t>1 de septiembre Socio 1 (actualizado 1,02)</a:t>
                      </a:r>
                    </a:p>
                  </a:txBody>
                  <a:tcPr marL="6245" marR="6245" marT="6245"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000" b="0" i="0" u="none" strike="noStrike" dirty="0">
                          <a:solidFill>
                            <a:srgbClr val="000000"/>
                          </a:solidFill>
                          <a:effectLst/>
                          <a:latin typeface="Verdana" panose="020B0604030504040204" pitchFamily="34" charset="0"/>
                        </a:rPr>
                        <a:t>(17.054)</a:t>
                      </a:r>
                    </a:p>
                  </a:txBody>
                  <a:tcPr marL="6245" marR="6245" marT="624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000" b="0" i="0" u="none" strike="noStrike" dirty="0">
                          <a:solidFill>
                            <a:srgbClr val="000000"/>
                          </a:solidFill>
                          <a:effectLst/>
                          <a:latin typeface="Verdana" panose="020B0604030504040204" pitchFamily="34" charset="0"/>
                        </a:rPr>
                        <a:t>(17.054)</a:t>
                      </a:r>
                    </a:p>
                  </a:txBody>
                  <a:tcPr marL="6245" marR="6245" marT="624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000" b="0" i="0" u="none" strike="noStrike" dirty="0">
                          <a:solidFill>
                            <a:srgbClr val="000000"/>
                          </a:solidFill>
                          <a:effectLst/>
                          <a:latin typeface="Verdana" panose="020B0604030504040204" pitchFamily="34" charset="0"/>
                        </a:rPr>
                        <a:t>(6.308)</a:t>
                      </a:r>
                    </a:p>
                  </a:txBody>
                  <a:tcPr marL="6245" marR="6245" marT="624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endParaRPr lang="en-US" sz="1000" b="0" i="0" u="none" strike="noStrike" dirty="0">
                        <a:solidFill>
                          <a:srgbClr val="000000"/>
                        </a:solidFill>
                        <a:effectLst/>
                        <a:latin typeface="Verdana" panose="020B0604030504040204" pitchFamily="34" charset="0"/>
                      </a:endParaRPr>
                    </a:p>
                  </a:txBody>
                  <a:tcPr marL="6245" marR="6245" marT="6245" marB="0" anchor="ctr">
                    <a:lnL>
                      <a:noFill/>
                    </a:lnL>
                    <a:lnR>
                      <a:noFill/>
                    </a:lnR>
                    <a:lnT>
                      <a:noFill/>
                    </a:lnT>
                    <a:lnB w="6350" cap="flat" cmpd="sng" algn="ctr">
                      <a:solidFill>
                        <a:srgbClr val="000000"/>
                      </a:solidFill>
                      <a:prstDash val="solid"/>
                      <a:round/>
                      <a:headEnd type="none" w="med" len="med"/>
                      <a:tailEnd type="none" w="med" len="med"/>
                    </a:lnB>
                  </a:tcPr>
                </a:tc>
              </a:tr>
              <a:tr h="158640">
                <a:tc>
                  <a:txBody>
                    <a:bodyPr/>
                    <a:lstStyle/>
                    <a:p>
                      <a:pPr algn="r" fontAlgn="b"/>
                      <a:endParaRPr lang="en-US" sz="900" b="0" i="0" u="none" strike="noStrike" dirty="0">
                        <a:solidFill>
                          <a:srgbClr val="000000"/>
                        </a:solidFill>
                        <a:effectLst/>
                        <a:latin typeface="Verdana" panose="020B0604030504040204" pitchFamily="34" charset="0"/>
                      </a:endParaRPr>
                    </a:p>
                  </a:txBody>
                  <a:tcPr marL="6245" marR="6245" marT="6245"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s-CL" sz="1000" b="1" i="0" u="none" strike="noStrike" dirty="0">
                          <a:solidFill>
                            <a:srgbClr val="000000"/>
                          </a:solidFill>
                          <a:effectLst/>
                          <a:latin typeface="Verdana" panose="020B0604030504040204" pitchFamily="34" charset="0"/>
                        </a:rPr>
                        <a:t>Remanente para el ejercicio siguiente</a:t>
                      </a:r>
                    </a:p>
                  </a:txBody>
                  <a:tcPr marL="6245" marR="6245" marT="624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000" b="1" i="0" u="none" strike="noStrike" dirty="0">
                          <a:solidFill>
                            <a:srgbClr val="000000"/>
                          </a:solidFill>
                          <a:effectLst/>
                          <a:latin typeface="Verdana" panose="020B0604030504040204" pitchFamily="34" charset="0"/>
                        </a:rPr>
                        <a:t>27.107</a:t>
                      </a:r>
                    </a:p>
                  </a:txBody>
                  <a:tcPr marL="6245" marR="6245" marT="624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000" b="1" i="0" u="none" strike="noStrike" dirty="0">
                          <a:solidFill>
                            <a:srgbClr val="000000"/>
                          </a:solidFill>
                          <a:effectLst/>
                          <a:latin typeface="Verdana" panose="020B0604030504040204" pitchFamily="34" charset="0"/>
                        </a:rPr>
                        <a:t>27.107</a:t>
                      </a:r>
                    </a:p>
                  </a:txBody>
                  <a:tcPr marL="6245" marR="6245" marT="624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000" b="1" i="0" u="none" strike="noStrike" dirty="0">
                          <a:solidFill>
                            <a:srgbClr val="000000"/>
                          </a:solidFill>
                          <a:effectLst/>
                          <a:latin typeface="Verdana" panose="020B0604030504040204" pitchFamily="34" charset="0"/>
                        </a:rPr>
                        <a:t>0</a:t>
                      </a:r>
                    </a:p>
                  </a:txBody>
                  <a:tcPr marL="6245" marR="6245" marT="624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000" b="1" i="0" u="none" strike="noStrike" dirty="0">
                          <a:solidFill>
                            <a:srgbClr val="000000"/>
                          </a:solidFill>
                          <a:effectLst/>
                          <a:latin typeface="Verdana" panose="020B0604030504040204" pitchFamily="34" charset="0"/>
                        </a:rPr>
                        <a:t>2.700</a:t>
                      </a:r>
                    </a:p>
                  </a:txBody>
                  <a:tcPr marL="6245" marR="6245" marT="624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000" b="1" i="0" u="none" strike="noStrike" dirty="0">
                          <a:solidFill>
                            <a:srgbClr val="000000"/>
                          </a:solidFill>
                          <a:effectLst/>
                          <a:latin typeface="Verdana" panose="020B0604030504040204" pitchFamily="34" charset="0"/>
                        </a:rPr>
                        <a:t>0</a:t>
                      </a:r>
                    </a:p>
                  </a:txBody>
                  <a:tcPr marL="6245" marR="6245" marT="6245"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US" sz="1000" b="1" i="0" u="none" strike="noStrike" dirty="0">
                          <a:solidFill>
                            <a:srgbClr val="000000"/>
                          </a:solidFill>
                          <a:effectLst/>
                          <a:latin typeface="Verdana" panose="020B0604030504040204" pitchFamily="34" charset="0"/>
                        </a:rPr>
                        <a:t>0</a:t>
                      </a:r>
                    </a:p>
                  </a:txBody>
                  <a:tcPr marL="6245" marR="6245" marT="6245"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2159848025"/>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04664" y="393812"/>
            <a:ext cx="8855075" cy="792163"/>
          </a:xfrm>
          <a:prstGeom prst="rect">
            <a:avLst/>
          </a:prstGeom>
        </p:spPr>
        <p:txBody>
          <a:bodyPr/>
          <a:lstStyle/>
          <a:p>
            <a:r>
              <a:rPr lang="es-CL" sz="1800" b="1" dirty="0">
                <a:latin typeface="Verdana" panose="020B0604030504040204" pitchFamily="34" charset="0"/>
              </a:rPr>
              <a:t>Impuesto a la Renta – Apertura Saldos Iniciales</a:t>
            </a:r>
            <a:br>
              <a:rPr lang="es-CL" sz="1800" b="1" dirty="0">
                <a:latin typeface="Verdana" panose="020B0604030504040204" pitchFamily="34" charset="0"/>
              </a:rPr>
            </a:br>
            <a:endParaRPr lang="es-CL" sz="1800" b="1" dirty="0">
              <a:solidFill>
                <a:schemeClr val="accent3"/>
              </a:solidFill>
              <a:latin typeface="Verdana" panose="020B0604030504040204" pitchFamily="34" charset="0"/>
            </a:endParaRPr>
          </a:p>
        </p:txBody>
      </p:sp>
      <p:sp>
        <p:nvSpPr>
          <p:cNvPr id="3" name="Content Placeholder 2"/>
          <p:cNvSpPr>
            <a:spLocks noGrp="1"/>
          </p:cNvSpPr>
          <p:nvPr>
            <p:ph idx="4294967295"/>
          </p:nvPr>
        </p:nvSpPr>
        <p:spPr>
          <a:xfrm>
            <a:off x="0" y="935038"/>
            <a:ext cx="8856663" cy="6118225"/>
          </a:xfrm>
          <a:prstGeom prst="rect">
            <a:avLst/>
          </a:prstGeom>
        </p:spPr>
        <p:txBody>
          <a:bodyPr numCol="1"/>
          <a:lstStyle/>
          <a:p>
            <a:pPr marL="257124"/>
            <a:r>
              <a:rPr lang="es-CL" sz="1800" b="1" dirty="0" smtClean="0"/>
              <a:t>Artículo 3°Transitorio Ley N°20.780</a:t>
            </a:r>
          </a:p>
          <a:p>
            <a:pPr marL="257124"/>
            <a:endParaRPr lang="es-CL" sz="1800" b="1" dirty="0" smtClean="0"/>
          </a:p>
          <a:p>
            <a:pPr marL="257124"/>
            <a:r>
              <a:rPr lang="es-CL" sz="1800" b="1" dirty="0" smtClean="0"/>
              <a:t>Artículo 14 letra B Ley de la Renta</a:t>
            </a:r>
            <a:endParaRPr lang="es-CL" sz="1800" b="1" dirty="0"/>
          </a:p>
          <a:p>
            <a:pPr marL="257124" lvl="1" indent="0">
              <a:buNone/>
            </a:pPr>
            <a:endParaRPr lang="es-CL" sz="1800" b="1" dirty="0" smtClean="0"/>
          </a:p>
          <a:p>
            <a:pPr marL="257124" lvl="1" indent="0">
              <a:buNone/>
            </a:pPr>
            <a:r>
              <a:rPr lang="es-CL" sz="1800" b="1" dirty="0" smtClean="0"/>
              <a:t>Circular </a:t>
            </a:r>
            <a:r>
              <a:rPr lang="es-CL" sz="1800" b="1" dirty="0"/>
              <a:t>N°49 de 2016</a:t>
            </a:r>
          </a:p>
          <a:p>
            <a:pPr marL="257124" lvl="1" indent="0">
              <a:buNone/>
            </a:pPr>
            <a:r>
              <a:rPr lang="es-CL" sz="1800" dirty="0"/>
              <a:t>Regula los registros de los nuevos sistemas.</a:t>
            </a:r>
          </a:p>
          <a:p>
            <a:pPr marL="257124" lvl="1" indent="0">
              <a:buNone/>
            </a:pPr>
            <a:r>
              <a:rPr lang="es-CL" sz="1800" b="1" dirty="0"/>
              <a:t> </a:t>
            </a:r>
          </a:p>
          <a:p>
            <a:pPr marL="257124" lvl="1" indent="0">
              <a:buNone/>
            </a:pPr>
            <a:r>
              <a:rPr lang="es-CL" sz="1800" b="1" dirty="0"/>
              <a:t>Resolución N° 130 de 30.12.16</a:t>
            </a:r>
          </a:p>
          <a:p>
            <a:pPr marL="257124" lvl="1" indent="0">
              <a:buNone/>
            </a:pPr>
            <a:r>
              <a:rPr lang="es-CL" sz="1800" dirty="0"/>
              <a:t>Regula los formatos de los nuevos registros, el cálculo de la RLI en cada uno de los sistemas y establece declaración jurada que se debe presentar al SII, con los saldos iniciales y finales.</a:t>
            </a:r>
          </a:p>
          <a:p>
            <a:pPr marL="257124" lvl="1" indent="0">
              <a:buNone/>
            </a:pPr>
            <a:r>
              <a:rPr lang="es-CL" sz="1800" dirty="0"/>
              <a:t>La declaración se debe presentar antes del formulario 22 (Abril 2018).</a:t>
            </a:r>
          </a:p>
          <a:p>
            <a:pPr marL="257124" lvl="1" indent="0">
              <a:buNone/>
            </a:pPr>
            <a:endParaRPr lang="es-CL" sz="1800" dirty="0"/>
          </a:p>
          <a:p>
            <a:pPr marL="257124" lvl="1" indent="0">
              <a:buNone/>
            </a:pPr>
            <a:endParaRPr lang="es-CL" sz="1800" dirty="0"/>
          </a:p>
        </p:txBody>
      </p:sp>
    </p:spTree>
    <p:extLst>
      <p:ext uri="{BB962C8B-B14F-4D97-AF65-F5344CB8AC3E}">
        <p14:creationId xmlns:p14="http://schemas.microsoft.com/office/powerpoint/2010/main" xmlns="" val="423871874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168660" y="177788"/>
            <a:ext cx="8856663" cy="6118225"/>
          </a:xfrm>
          <a:prstGeom prst="rect">
            <a:avLst/>
          </a:prstGeom>
        </p:spPr>
        <p:txBody>
          <a:bodyPr numCol="1"/>
          <a:lstStyle/>
          <a:p>
            <a:pPr marL="257124"/>
            <a:endParaRPr lang="es-CL" sz="1800" b="1" dirty="0"/>
          </a:p>
          <a:p>
            <a:pPr marL="600024" lvl="1" indent="-342900">
              <a:buAutoNum type="alphaLcParenR"/>
            </a:pPr>
            <a:r>
              <a:rPr lang="es-CL" sz="1800" dirty="0" smtClean="0"/>
              <a:t>En </a:t>
            </a:r>
            <a:r>
              <a:rPr lang="es-CL" sz="1800" dirty="0"/>
              <a:t>régimen, al saldo final del RAI de un año, es el saldo inicial del año siguiente</a:t>
            </a:r>
            <a:r>
              <a:rPr lang="es-CL" sz="1800" dirty="0" smtClean="0"/>
              <a:t>.</a:t>
            </a:r>
          </a:p>
          <a:p>
            <a:pPr marL="600024" lvl="1" indent="-342900">
              <a:buAutoNum type="alphaLcParenR"/>
            </a:pPr>
            <a:endParaRPr lang="es-CL" sz="1800" dirty="0" smtClean="0"/>
          </a:p>
          <a:p>
            <a:pPr marL="600024" lvl="1" indent="-342900">
              <a:buAutoNum type="alphaLcParenR"/>
            </a:pPr>
            <a:r>
              <a:rPr lang="es-CL" sz="1800" dirty="0" smtClean="0"/>
              <a:t>Al </a:t>
            </a:r>
            <a:r>
              <a:rPr lang="es-CL" sz="1800" dirty="0"/>
              <a:t>1 de enero de 2017, el saldo inicial del RAI, debe ser construido.</a:t>
            </a:r>
          </a:p>
          <a:p>
            <a:pPr marL="257124" lvl="1" indent="0">
              <a:buNone/>
            </a:pPr>
            <a:endParaRPr lang="es-CL" sz="1800" b="1" dirty="0"/>
          </a:p>
          <a:p>
            <a:pPr marL="257124" lvl="1" indent="0">
              <a:buNone/>
            </a:pPr>
            <a:r>
              <a:rPr lang="es-CL" sz="1800" b="1" dirty="0" smtClean="0"/>
              <a:t>Construcción </a:t>
            </a:r>
            <a:r>
              <a:rPr lang="es-CL" sz="1800" b="1" dirty="0"/>
              <a:t>del Registro RAI en </a:t>
            </a:r>
            <a:r>
              <a:rPr lang="es-CL" sz="1800" b="1" dirty="0" smtClean="0"/>
              <a:t>Régimen</a:t>
            </a:r>
            <a:endParaRPr lang="es-CL" sz="1800" b="1" dirty="0"/>
          </a:p>
          <a:p>
            <a:pPr marL="257124" lvl="1" indent="0">
              <a:buNone/>
            </a:pPr>
            <a:endParaRPr lang="es-CL" sz="1800" dirty="0"/>
          </a:p>
          <a:p>
            <a:pPr marL="542816" lvl="1" indent="-285693">
              <a:buFontTx/>
              <a:buChar char="-"/>
            </a:pPr>
            <a:r>
              <a:rPr lang="es-CL" sz="1800" dirty="0">
                <a:solidFill>
                  <a:srgbClr val="C00000"/>
                </a:solidFill>
              </a:rPr>
              <a:t>Capital Propio Tributario = Patrimonio Tributario		+</a:t>
            </a:r>
          </a:p>
          <a:p>
            <a:pPr marL="257124" lvl="1" indent="0">
              <a:buNone/>
            </a:pPr>
            <a:r>
              <a:rPr lang="es-CL" sz="1800" dirty="0">
                <a:solidFill>
                  <a:srgbClr val="C00000"/>
                </a:solidFill>
              </a:rPr>
              <a:t>	( Capital + Utilidades)</a:t>
            </a:r>
          </a:p>
          <a:p>
            <a:pPr marL="542816" lvl="1" indent="-285693">
              <a:buFontTx/>
              <a:buChar char="-"/>
            </a:pPr>
            <a:endParaRPr lang="es-CL" sz="1800" dirty="0">
              <a:solidFill>
                <a:schemeClr val="accent3">
                  <a:lumMod val="75000"/>
                </a:schemeClr>
              </a:solidFill>
            </a:endParaRPr>
          </a:p>
          <a:p>
            <a:pPr marL="542816" lvl="1" indent="-285693">
              <a:buFontTx/>
              <a:buChar char="-"/>
            </a:pPr>
            <a:r>
              <a:rPr lang="es-CL" sz="1800" dirty="0">
                <a:solidFill>
                  <a:schemeClr val="accent3">
                    <a:lumMod val="75000"/>
                  </a:schemeClr>
                </a:solidFill>
              </a:rPr>
              <a:t>Capital Efectivamente Aportado Reajustado		-</a:t>
            </a:r>
          </a:p>
          <a:p>
            <a:pPr marL="542816" lvl="1" indent="-285693">
              <a:buFontTx/>
              <a:buChar char="-"/>
            </a:pPr>
            <a:endParaRPr lang="es-CL" sz="1800" dirty="0">
              <a:solidFill>
                <a:schemeClr val="accent5"/>
              </a:solidFill>
            </a:endParaRPr>
          </a:p>
          <a:p>
            <a:pPr marL="542816" lvl="1" indent="-285693">
              <a:buFontTx/>
              <a:buChar char="-"/>
            </a:pPr>
            <a:r>
              <a:rPr lang="es-CL" sz="1800" dirty="0">
                <a:solidFill>
                  <a:schemeClr val="accent5"/>
                </a:solidFill>
              </a:rPr>
              <a:t>REX (Utilidades Exentas y No Rentas, incluye		-</a:t>
            </a:r>
          </a:p>
          <a:p>
            <a:pPr marL="257124" lvl="1" indent="0">
              <a:buNone/>
            </a:pPr>
            <a:r>
              <a:rPr lang="es-CL" sz="1800" dirty="0">
                <a:solidFill>
                  <a:schemeClr val="accent5"/>
                </a:solidFill>
              </a:rPr>
              <a:t>           el FUNT)</a:t>
            </a:r>
          </a:p>
          <a:p>
            <a:pPr marL="542816" lvl="1" indent="-285693">
              <a:buFontTx/>
              <a:buChar char="-"/>
            </a:pPr>
            <a:endParaRPr lang="es-CL" sz="1800" dirty="0">
              <a:solidFill>
                <a:srgbClr val="7030A0"/>
              </a:solidFill>
            </a:endParaRPr>
          </a:p>
          <a:p>
            <a:pPr marL="542816" lvl="1" indent="-285693">
              <a:buFontTx/>
              <a:buChar char="-"/>
            </a:pPr>
            <a:r>
              <a:rPr lang="es-CL" sz="1800" dirty="0">
                <a:solidFill>
                  <a:srgbClr val="7030A0"/>
                </a:solidFill>
              </a:rPr>
              <a:t>FUR (Fondo de Utilidades Reinvertidas)			-</a:t>
            </a:r>
          </a:p>
          <a:p>
            <a:pPr marL="257124" lvl="1" indent="0">
              <a:buNone/>
            </a:pPr>
            <a:endParaRPr lang="es-CL" sz="1800" dirty="0"/>
          </a:p>
          <a:p>
            <a:pPr marL="257124" lvl="1" indent="0">
              <a:buNone/>
            </a:pPr>
            <a:r>
              <a:rPr lang="es-CL" sz="1800" dirty="0">
                <a:solidFill>
                  <a:srgbClr val="FF0000"/>
                </a:solidFill>
              </a:rPr>
              <a:t>		RAI = Rentas Afectas a Impuesto		=</a:t>
            </a:r>
          </a:p>
          <a:p>
            <a:pPr marL="257124" lvl="1" indent="0">
              <a:buNone/>
            </a:pPr>
            <a:endParaRPr lang="es-CL" sz="1800" dirty="0">
              <a:solidFill>
                <a:srgbClr val="FF0000"/>
              </a:solidFill>
            </a:endParaRPr>
          </a:p>
          <a:p>
            <a:pPr marL="257124" lvl="1" indent="0">
              <a:buNone/>
            </a:pPr>
            <a:endParaRPr lang="es-CL" sz="1800" dirty="0">
              <a:solidFill>
                <a:srgbClr val="FF0000"/>
              </a:solidFill>
            </a:endParaRPr>
          </a:p>
          <a:p>
            <a:pPr marL="257124" lvl="1" indent="0">
              <a:buNone/>
            </a:pPr>
            <a:endParaRPr lang="es-CL" sz="1800" dirty="0"/>
          </a:p>
        </p:txBody>
      </p:sp>
    </p:spTree>
    <p:extLst>
      <p:ext uri="{BB962C8B-B14F-4D97-AF65-F5344CB8AC3E}">
        <p14:creationId xmlns:p14="http://schemas.microsoft.com/office/powerpoint/2010/main" xmlns="" val="211668490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2" end="12"/>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3" end="1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168660" y="177788"/>
            <a:ext cx="8856663" cy="6118225"/>
          </a:xfrm>
          <a:prstGeom prst="rect">
            <a:avLst/>
          </a:prstGeom>
        </p:spPr>
        <p:txBody>
          <a:bodyPr numCol="1"/>
          <a:lstStyle/>
          <a:p>
            <a:pPr marL="257124"/>
            <a:endParaRPr lang="es-CL" sz="1800" b="1" dirty="0"/>
          </a:p>
          <a:p>
            <a:pPr marL="257124" lvl="1" indent="0">
              <a:buNone/>
            </a:pPr>
            <a:endParaRPr lang="es-CL" sz="1800" b="1" dirty="0"/>
          </a:p>
          <a:p>
            <a:pPr marL="257124" lvl="1" indent="0">
              <a:buNone/>
            </a:pPr>
            <a:r>
              <a:rPr lang="es-CL" sz="1800" b="1" dirty="0" smtClean="0"/>
              <a:t>Construcción </a:t>
            </a:r>
            <a:r>
              <a:rPr lang="es-CL" sz="1800" b="1" dirty="0"/>
              <a:t>del Registro RAI </a:t>
            </a:r>
            <a:r>
              <a:rPr lang="es-CL" sz="1800" b="1" dirty="0" smtClean="0"/>
              <a:t>al 1 de enero de 2017</a:t>
            </a:r>
            <a:endParaRPr lang="es-CL" sz="1800" b="1" dirty="0"/>
          </a:p>
          <a:p>
            <a:pPr marL="257124" lvl="1" indent="0">
              <a:buNone/>
            </a:pPr>
            <a:endParaRPr lang="es-CL" sz="1800" dirty="0"/>
          </a:p>
          <a:p>
            <a:pPr marL="257123" lvl="1" indent="0">
              <a:buNone/>
            </a:pPr>
            <a:r>
              <a:rPr lang="es-CL" sz="1800" dirty="0" smtClean="0">
                <a:solidFill>
                  <a:srgbClr val="C00000"/>
                </a:solidFill>
              </a:rPr>
              <a:t>Consideraciones, artículo 3° Transitorio Ley 20,780:</a:t>
            </a:r>
          </a:p>
          <a:p>
            <a:pPr marL="257123" lvl="1" indent="0">
              <a:buNone/>
            </a:pPr>
            <a:endParaRPr lang="es-CL" sz="1800" dirty="0">
              <a:solidFill>
                <a:srgbClr val="C00000"/>
              </a:solidFill>
            </a:endParaRPr>
          </a:p>
          <a:p>
            <a:pPr marL="600023" lvl="1" indent="-342900">
              <a:buAutoNum type="alphaLcParenR"/>
            </a:pPr>
            <a:r>
              <a:rPr lang="es-CL" sz="1800" dirty="0" smtClean="0">
                <a:solidFill>
                  <a:srgbClr val="00B050"/>
                </a:solidFill>
              </a:rPr>
              <a:t>Determinar e Informar saldo de FUT y créditos (e incrementos) existentes al 31,12,2016.</a:t>
            </a:r>
          </a:p>
          <a:p>
            <a:pPr marL="600023" lvl="1" indent="-342900">
              <a:buAutoNum type="alphaLcParenR"/>
            </a:pPr>
            <a:endParaRPr lang="es-CL" sz="1800" dirty="0" smtClean="0">
              <a:solidFill>
                <a:schemeClr val="accent3">
                  <a:lumMod val="75000"/>
                </a:schemeClr>
              </a:solidFill>
            </a:endParaRPr>
          </a:p>
          <a:p>
            <a:pPr marL="600023" lvl="1" indent="-342900">
              <a:buAutoNum type="alphaLcParenR"/>
            </a:pPr>
            <a:r>
              <a:rPr lang="es-CL" sz="1800" dirty="0" smtClean="0">
                <a:solidFill>
                  <a:schemeClr val="accent3">
                    <a:lumMod val="75000"/>
                  </a:schemeClr>
                </a:solidFill>
              </a:rPr>
              <a:t>Determinar a contar del 01.01.2017 la sumatoria de las utilidades en el FUT y de los créditos e incrementos existentes al 31.12.2016.</a:t>
            </a:r>
          </a:p>
          <a:p>
            <a:pPr marL="600023" lvl="1" indent="-342900">
              <a:buAutoNum type="alphaLcParenR"/>
            </a:pPr>
            <a:endParaRPr lang="es-CL" sz="1800" dirty="0" smtClean="0">
              <a:solidFill>
                <a:srgbClr val="7030A0"/>
              </a:solidFill>
            </a:endParaRPr>
          </a:p>
          <a:p>
            <a:pPr marL="600023" lvl="1" indent="-342900">
              <a:buAutoNum type="alphaLcParenR"/>
            </a:pPr>
            <a:r>
              <a:rPr lang="es-CL" sz="1800" dirty="0" smtClean="0">
                <a:solidFill>
                  <a:srgbClr val="7030A0"/>
                </a:solidFill>
              </a:rPr>
              <a:t>Otros, tales como FUR, FUNT Excesos de Retiros y DDAN.</a:t>
            </a:r>
          </a:p>
          <a:p>
            <a:pPr marL="600023" lvl="1" indent="-342900">
              <a:buAutoNum type="alphaLcParenR"/>
            </a:pPr>
            <a:endParaRPr lang="es-CL" sz="1800" dirty="0" smtClean="0">
              <a:solidFill>
                <a:srgbClr val="7030A0"/>
              </a:solidFill>
            </a:endParaRPr>
          </a:p>
          <a:p>
            <a:pPr marL="600023" lvl="1" indent="-342900">
              <a:buAutoNum type="alphaLcParenR"/>
            </a:pPr>
            <a:r>
              <a:rPr lang="es-CL" sz="1800" dirty="0" smtClean="0">
                <a:solidFill>
                  <a:srgbClr val="FF0000"/>
                </a:solidFill>
              </a:rPr>
              <a:t>Diferencia a informar en el Código 1023 del Formulario 22 AT 2017</a:t>
            </a:r>
          </a:p>
          <a:p>
            <a:pPr marL="257123" lvl="1" indent="0">
              <a:buNone/>
            </a:pPr>
            <a:r>
              <a:rPr lang="es-CL" sz="1800" dirty="0" smtClean="0">
                <a:solidFill>
                  <a:srgbClr val="FF0000"/>
                </a:solidFill>
              </a:rPr>
              <a:t>1023 = +CPT – (+FUT + FUR + FUNT) – Capital efectivamente aportado </a:t>
            </a:r>
          </a:p>
          <a:p>
            <a:pPr marL="257123" lvl="1" indent="0">
              <a:buNone/>
            </a:pPr>
            <a:r>
              <a:rPr lang="es-CL" sz="1800" dirty="0">
                <a:solidFill>
                  <a:srgbClr val="FF0000"/>
                </a:solidFill>
              </a:rPr>
              <a:t>	</a:t>
            </a:r>
            <a:r>
              <a:rPr lang="es-CL" sz="1800" dirty="0" smtClean="0">
                <a:solidFill>
                  <a:srgbClr val="FF0000"/>
                </a:solidFill>
              </a:rPr>
              <a:t>			           + aumentos - disminuciones</a:t>
            </a:r>
          </a:p>
          <a:p>
            <a:pPr marL="257123" lvl="1" indent="0">
              <a:buNone/>
            </a:pPr>
            <a:r>
              <a:rPr lang="es-CL" sz="1800" dirty="0" smtClean="0">
                <a:solidFill>
                  <a:srgbClr val="FF0000"/>
                </a:solidFill>
              </a:rPr>
              <a:t>Según Suplemento Tributario Código puede ser + o –</a:t>
            </a:r>
          </a:p>
          <a:p>
            <a:pPr marL="257123" lvl="1" indent="0">
              <a:buNone/>
            </a:pPr>
            <a:endParaRPr lang="es-CL" sz="1800" dirty="0" smtClean="0">
              <a:solidFill>
                <a:srgbClr val="FF0000"/>
              </a:solidFill>
            </a:endParaRPr>
          </a:p>
          <a:p>
            <a:pPr marL="257123" lvl="1" indent="0">
              <a:buNone/>
            </a:pPr>
            <a:r>
              <a:rPr lang="es-CL" sz="1800" dirty="0" smtClean="0">
                <a:solidFill>
                  <a:srgbClr val="0070C0"/>
                </a:solidFill>
              </a:rPr>
              <a:t>d) ¿Saldo inicial al 1 de enero de 2017?</a:t>
            </a:r>
            <a:endParaRPr lang="es-CL" sz="1800" dirty="0">
              <a:solidFill>
                <a:srgbClr val="0070C0"/>
              </a:solidFill>
            </a:endParaRPr>
          </a:p>
          <a:p>
            <a:pPr marL="257124" lvl="1" indent="0">
              <a:buNone/>
            </a:pPr>
            <a:endParaRPr lang="es-CL" sz="1800" dirty="0">
              <a:solidFill>
                <a:srgbClr val="FF0000"/>
              </a:solidFill>
            </a:endParaRPr>
          </a:p>
          <a:p>
            <a:pPr marL="257124" lvl="1" indent="0">
              <a:buNone/>
            </a:pPr>
            <a:endParaRPr lang="es-CL" sz="1800" dirty="0">
              <a:solidFill>
                <a:srgbClr val="FF0000"/>
              </a:solidFill>
            </a:endParaRPr>
          </a:p>
          <a:p>
            <a:pPr marL="257124" lvl="1" indent="0">
              <a:buNone/>
            </a:pPr>
            <a:endParaRPr lang="es-CL" sz="1800" dirty="0"/>
          </a:p>
        </p:txBody>
      </p:sp>
    </p:spTree>
    <p:extLst>
      <p:ext uri="{BB962C8B-B14F-4D97-AF65-F5344CB8AC3E}">
        <p14:creationId xmlns:p14="http://schemas.microsoft.com/office/powerpoint/2010/main" xmlns="" val="373580586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15" end="15"/>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168660" y="177788"/>
            <a:ext cx="8856663" cy="6118225"/>
          </a:xfrm>
          <a:prstGeom prst="rect">
            <a:avLst/>
          </a:prstGeom>
        </p:spPr>
        <p:txBody>
          <a:bodyPr numCol="1"/>
          <a:lstStyle/>
          <a:p>
            <a:pPr marL="257124"/>
            <a:endParaRPr lang="es-CL" sz="1800" b="1" dirty="0"/>
          </a:p>
          <a:p>
            <a:pPr marL="257124" lvl="1" indent="0">
              <a:buNone/>
            </a:pPr>
            <a:endParaRPr lang="es-CL" sz="1800" b="1" dirty="0"/>
          </a:p>
          <a:p>
            <a:pPr marL="257124" lvl="1" indent="0">
              <a:buNone/>
            </a:pPr>
            <a:r>
              <a:rPr lang="es-CL" sz="1800" b="1" dirty="0" smtClean="0"/>
              <a:t>Construcción </a:t>
            </a:r>
            <a:r>
              <a:rPr lang="es-CL" sz="1800" b="1" dirty="0"/>
              <a:t>del Registro RAI </a:t>
            </a:r>
            <a:r>
              <a:rPr lang="es-CL" sz="1800" b="1" dirty="0" smtClean="0"/>
              <a:t>al 1 de enero de 2017</a:t>
            </a:r>
          </a:p>
          <a:p>
            <a:pPr marL="257124" lvl="1" indent="0">
              <a:buNone/>
            </a:pPr>
            <a:r>
              <a:rPr lang="es-CL" sz="1800" b="1" dirty="0" smtClean="0"/>
              <a:t>Artículo 3° Transitorio Ley N°20.780</a:t>
            </a:r>
            <a:endParaRPr lang="es-CL" sz="1800" b="1" dirty="0"/>
          </a:p>
          <a:p>
            <a:pPr marL="257124" lvl="1" indent="0">
              <a:buNone/>
            </a:pPr>
            <a:endParaRPr lang="es-CL" sz="1800" dirty="0"/>
          </a:p>
          <a:p>
            <a:pPr marL="257123" lvl="1" indent="0">
              <a:buNone/>
            </a:pPr>
            <a:r>
              <a:rPr lang="es-CL" sz="1800" dirty="0" smtClean="0"/>
              <a:t>Los contribuyentes que al 1 de enero de 2017 queden sujetos a las disposiciones de la letra A) o B), del artículo 14 de la LIR, deberán a aplicar las siguientes reglas:</a:t>
            </a:r>
          </a:p>
          <a:p>
            <a:pPr marL="257124" lvl="1" indent="0">
              <a:buNone/>
            </a:pPr>
            <a:endParaRPr lang="es-CL" sz="1800" dirty="0" smtClean="0"/>
          </a:p>
          <a:p>
            <a:pPr marL="257124" lvl="1" indent="0">
              <a:buNone/>
            </a:pPr>
            <a:r>
              <a:rPr lang="es-CL" sz="1800" dirty="0" smtClean="0"/>
              <a:t>Las sumas del saldo total de las utilidades tributables acumuladas en el Fondo de Utilidades Tributables a que se refiere el inciso segundo del numeral i) (El total de las utilidades del FUT al 31.12.2016) y las cantidades indicadas en el numeral vi) (Código 1023), se entenderán incorporadas a contar del 1 de enero de 2017 al registro RAI, considerándose como un remanente proveniente del ejercicio anterior. </a:t>
            </a:r>
            <a:endParaRPr lang="es-CL" sz="1800" dirty="0"/>
          </a:p>
          <a:p>
            <a:pPr marL="257124" lvl="1" indent="0">
              <a:buNone/>
            </a:pPr>
            <a:r>
              <a:rPr lang="es-CL" sz="1800" dirty="0" smtClean="0">
                <a:solidFill>
                  <a:srgbClr val="FF0000"/>
                </a:solidFill>
              </a:rPr>
              <a:t>(FUT + Código 1023).</a:t>
            </a:r>
          </a:p>
          <a:p>
            <a:pPr marL="257124" lvl="1" indent="0">
              <a:buNone/>
            </a:pPr>
            <a:r>
              <a:rPr lang="es-CL" sz="1800" dirty="0" smtClean="0"/>
              <a:t>Luego:</a:t>
            </a:r>
          </a:p>
          <a:p>
            <a:pPr marL="257124" lvl="1" indent="0">
              <a:buNone/>
            </a:pPr>
            <a:endParaRPr lang="es-CL" sz="1800" dirty="0"/>
          </a:p>
          <a:p>
            <a:pPr marL="600024" lvl="1" indent="-342900">
              <a:buAutoNum type="arabicPeriod"/>
            </a:pPr>
            <a:r>
              <a:rPr lang="es-CL" sz="1800" dirty="0" smtClean="0"/>
              <a:t>Si Código 1023 es + Entonces RAI es mayor al FUT</a:t>
            </a:r>
          </a:p>
          <a:p>
            <a:pPr marL="600024" lvl="1" indent="-342900">
              <a:buAutoNum type="arabicPeriod"/>
            </a:pPr>
            <a:r>
              <a:rPr lang="es-CL" sz="1800" dirty="0" smtClean="0"/>
              <a:t>Si Código 1023 es – Entonces RAI es menor al FUT</a:t>
            </a:r>
          </a:p>
          <a:p>
            <a:pPr marL="257124" lvl="1" indent="0">
              <a:buNone/>
            </a:pPr>
            <a:endParaRPr lang="es-CL" sz="1800" dirty="0"/>
          </a:p>
          <a:p>
            <a:pPr marL="257124" lvl="1" indent="0">
              <a:buNone/>
            </a:pPr>
            <a:r>
              <a:rPr lang="es-CL" sz="1800" dirty="0" smtClean="0"/>
              <a:t>Resolución 130 Señala que Código +1023 + STUT = Saldo Inicial</a:t>
            </a:r>
          </a:p>
          <a:p>
            <a:pPr marL="257124" lvl="1" indent="0">
              <a:buNone/>
            </a:pPr>
            <a:endParaRPr lang="es-CL" sz="1800" dirty="0">
              <a:solidFill>
                <a:srgbClr val="FF0000"/>
              </a:solidFill>
            </a:endParaRPr>
          </a:p>
          <a:p>
            <a:pPr marL="257124" lvl="1" indent="0">
              <a:buNone/>
            </a:pPr>
            <a:endParaRPr lang="es-CL" sz="1800" dirty="0"/>
          </a:p>
        </p:txBody>
      </p:sp>
    </p:spTree>
    <p:extLst>
      <p:ext uri="{BB962C8B-B14F-4D97-AF65-F5344CB8AC3E}">
        <p14:creationId xmlns:p14="http://schemas.microsoft.com/office/powerpoint/2010/main" xmlns="" val="40847705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168660" y="177788"/>
            <a:ext cx="8856663" cy="6118225"/>
          </a:xfrm>
          <a:prstGeom prst="rect">
            <a:avLst/>
          </a:prstGeom>
        </p:spPr>
        <p:txBody>
          <a:bodyPr numCol="1"/>
          <a:lstStyle/>
          <a:p>
            <a:pPr marL="257124"/>
            <a:endParaRPr lang="es-CL" sz="1800" b="1" dirty="0"/>
          </a:p>
          <a:p>
            <a:pPr marL="257124" lvl="1" indent="0">
              <a:buNone/>
            </a:pPr>
            <a:endParaRPr lang="es-CL" sz="1800" b="1" dirty="0"/>
          </a:p>
          <a:p>
            <a:pPr marL="257124" lvl="1" indent="0">
              <a:buNone/>
            </a:pPr>
            <a:r>
              <a:rPr lang="es-CL" sz="1800" b="1" dirty="0" smtClean="0"/>
              <a:t>Potenciales Consecuencias si RAI en menor a FUT</a:t>
            </a:r>
          </a:p>
          <a:p>
            <a:pPr marL="257124" lvl="1" indent="0">
              <a:buNone/>
            </a:pPr>
            <a:endParaRPr lang="es-CL" sz="1800" dirty="0"/>
          </a:p>
          <a:p>
            <a:pPr marL="542873" lvl="1" indent="-285750">
              <a:buFontTx/>
              <a:buChar char="-"/>
            </a:pPr>
            <a:r>
              <a:rPr lang="es-CL" sz="1800" dirty="0" smtClean="0"/>
              <a:t>Imputación de repartos al remanente de 2016, llevan créditos con tope del RAI (aunque queden saldos de FUT y de Créditos en el SAC).</a:t>
            </a:r>
          </a:p>
          <a:p>
            <a:pPr marL="542873" lvl="1" indent="-285750">
              <a:buFontTx/>
              <a:buChar char="-"/>
            </a:pPr>
            <a:endParaRPr lang="es-CL" sz="1800" dirty="0" smtClean="0"/>
          </a:p>
          <a:p>
            <a:pPr marL="542873" lvl="1" indent="-285750">
              <a:buFontTx/>
              <a:buChar char="-"/>
            </a:pPr>
            <a:r>
              <a:rPr lang="es-CL" sz="1800" dirty="0" smtClean="0"/>
              <a:t>Parte no cubierta por el remanente de RAI, con imputación pendiente, espera rentas del año 2017, luego se asignan créditos del nuevo sistema, con restitución, antes de los créditos del FUT que son sin restitución.</a:t>
            </a:r>
          </a:p>
          <a:p>
            <a:pPr marL="257123" lvl="1" indent="0">
              <a:buNone/>
            </a:pPr>
            <a:endParaRPr lang="es-CL" sz="1800" dirty="0" smtClean="0"/>
          </a:p>
          <a:p>
            <a:pPr marL="542873" lvl="1" indent="-285750">
              <a:buFontTx/>
              <a:buChar char="-"/>
            </a:pPr>
            <a:r>
              <a:rPr lang="es-CL" sz="1800" dirty="0" smtClean="0"/>
              <a:t>Los saldos de créditos del FUT no se pierden, se mantienen el registro SAC.</a:t>
            </a:r>
          </a:p>
          <a:p>
            <a:pPr marL="542873" lvl="1" indent="-285750">
              <a:buFontTx/>
              <a:buChar char="-"/>
            </a:pPr>
            <a:endParaRPr lang="es-CL" sz="1800" dirty="0"/>
          </a:p>
          <a:p>
            <a:pPr marL="257123" lvl="1" indent="0">
              <a:buNone/>
            </a:pPr>
            <a:r>
              <a:rPr lang="es-CL" sz="1800" b="1" dirty="0" smtClean="0"/>
              <a:t>Respuesta del SII</a:t>
            </a:r>
          </a:p>
          <a:p>
            <a:pPr marL="257123" lvl="1" indent="0">
              <a:buNone/>
            </a:pPr>
            <a:endParaRPr lang="es-CL" sz="1800" dirty="0" smtClean="0"/>
          </a:p>
          <a:p>
            <a:pPr marL="542873" lvl="1" indent="-285750">
              <a:buFontTx/>
              <a:buChar char="-"/>
            </a:pPr>
            <a:r>
              <a:rPr lang="es-CL" sz="1800" dirty="0" smtClean="0"/>
              <a:t>La imputación de dividendos es con tope de los remanentes, el saldo no imputado espera a las utilidades y créditos del año.  Luego si el remanente del RAI es menor al FUT, se imputa con tope del RAI y el saldo se imputa a las utilidades del año.</a:t>
            </a:r>
          </a:p>
          <a:p>
            <a:pPr marL="257123" lvl="1" indent="0">
              <a:buNone/>
            </a:pPr>
            <a:endParaRPr lang="es-CL" sz="1800" dirty="0" smtClean="0"/>
          </a:p>
          <a:p>
            <a:pPr marL="257124" lvl="1" indent="0">
              <a:buNone/>
            </a:pPr>
            <a:endParaRPr lang="es-CL" sz="1800" dirty="0">
              <a:solidFill>
                <a:srgbClr val="FF0000"/>
              </a:solidFill>
            </a:endParaRPr>
          </a:p>
          <a:p>
            <a:pPr marL="257124" lvl="1" indent="0">
              <a:buNone/>
            </a:pPr>
            <a:endParaRPr lang="es-CL" sz="1800" dirty="0"/>
          </a:p>
        </p:txBody>
      </p:sp>
    </p:spTree>
    <p:extLst>
      <p:ext uri="{BB962C8B-B14F-4D97-AF65-F5344CB8AC3E}">
        <p14:creationId xmlns:p14="http://schemas.microsoft.com/office/powerpoint/2010/main" xmlns="" val="156215706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84684" y="393812"/>
            <a:ext cx="8855075" cy="792163"/>
          </a:xfrm>
          <a:prstGeom prst="rect">
            <a:avLst/>
          </a:prstGeom>
        </p:spPr>
        <p:txBody>
          <a:bodyPr/>
          <a:lstStyle/>
          <a:p>
            <a:r>
              <a:rPr lang="es-CL" sz="2400" b="1" dirty="0" smtClean="0">
                <a:latin typeface="Verdana" panose="020B0604030504040204" pitchFamily="34" charset="0"/>
              </a:rPr>
              <a:t>Tratamiento de las Pérdidas Tributarias</a:t>
            </a:r>
            <a:r>
              <a:rPr lang="es-CL" sz="2400" b="1" dirty="0">
                <a:latin typeface="Verdana" panose="020B0604030504040204" pitchFamily="34" charset="0"/>
              </a:rPr>
              <a:t/>
            </a:r>
            <a:br>
              <a:rPr lang="es-CL" sz="2400" b="1" dirty="0">
                <a:latin typeface="Verdana" panose="020B0604030504040204" pitchFamily="34" charset="0"/>
              </a:rPr>
            </a:br>
            <a:endParaRPr lang="es-CL" sz="2400" b="1" dirty="0">
              <a:solidFill>
                <a:schemeClr val="accent3"/>
              </a:solidFill>
              <a:latin typeface="Verdana" panose="020B0604030504040204" pitchFamily="34" charset="0"/>
            </a:endParaRPr>
          </a:p>
        </p:txBody>
      </p:sp>
      <p:sp>
        <p:nvSpPr>
          <p:cNvPr id="3" name="Content Placeholder 2"/>
          <p:cNvSpPr>
            <a:spLocks noGrp="1"/>
          </p:cNvSpPr>
          <p:nvPr>
            <p:ph idx="4294967295"/>
          </p:nvPr>
        </p:nvSpPr>
        <p:spPr>
          <a:xfrm>
            <a:off x="0" y="935038"/>
            <a:ext cx="8856663" cy="6118225"/>
          </a:xfrm>
          <a:prstGeom prst="rect">
            <a:avLst/>
          </a:prstGeom>
        </p:spPr>
        <p:txBody>
          <a:bodyPr numCol="1"/>
          <a:lstStyle/>
          <a:p>
            <a:pPr marL="257124"/>
            <a:endParaRPr lang="es-CL" sz="1800" b="1" dirty="0"/>
          </a:p>
          <a:p>
            <a:pPr marL="599955" lvl="1" indent="-342831">
              <a:buAutoNum type="arabicPeriod"/>
            </a:pPr>
            <a:r>
              <a:rPr lang="es-CL" sz="1800" b="1" dirty="0"/>
              <a:t>A contar del 1 de enero de 2017, se elimina el </a:t>
            </a:r>
            <a:r>
              <a:rPr lang="es-CL" sz="1800" b="1" dirty="0" err="1"/>
              <a:t>Carry</a:t>
            </a:r>
            <a:r>
              <a:rPr lang="es-CL" sz="1800" b="1" dirty="0"/>
              <a:t> Back – No se puede computar pérdidas presentes a utilidades del pasado, ni solicitar la devolución de los créditos de tales utilidades.</a:t>
            </a:r>
          </a:p>
          <a:p>
            <a:pPr marL="257124" lvl="1" indent="0">
              <a:buNone/>
            </a:pPr>
            <a:endParaRPr lang="es-CL" sz="1800" b="1" dirty="0"/>
          </a:p>
          <a:p>
            <a:pPr marL="599955" lvl="1" indent="-342831">
              <a:buAutoNum type="arabicPeriod" startAt="2"/>
            </a:pPr>
            <a:r>
              <a:rPr lang="es-CL" sz="1800" dirty="0">
                <a:solidFill>
                  <a:srgbClr val="C00000"/>
                </a:solidFill>
              </a:rPr>
              <a:t>En primer lugar, se deben computar las perdidas presentes (o acumuladas), a los dividendos recibidos y solicitar la devolución del crédito.</a:t>
            </a:r>
          </a:p>
          <a:p>
            <a:pPr marL="257124" lvl="1" indent="0">
              <a:buNone/>
            </a:pPr>
            <a:endParaRPr lang="es-CL" sz="1800" dirty="0">
              <a:solidFill>
                <a:schemeClr val="accent3">
                  <a:lumMod val="75000"/>
                </a:schemeClr>
              </a:solidFill>
            </a:endParaRPr>
          </a:p>
          <a:p>
            <a:pPr marL="599955" lvl="1" indent="-342831">
              <a:buAutoNum type="arabicPeriod" startAt="3"/>
            </a:pPr>
            <a:r>
              <a:rPr lang="es-CL" sz="1800" dirty="0">
                <a:solidFill>
                  <a:schemeClr val="accent3">
                    <a:lumMod val="75000"/>
                  </a:schemeClr>
                </a:solidFill>
              </a:rPr>
              <a:t>Devolución del Crédito es del 100%, sean créditos del FUT o del nuevo sistema.</a:t>
            </a:r>
          </a:p>
          <a:p>
            <a:pPr marL="542816" lvl="1" indent="-285693">
              <a:buFontTx/>
              <a:buChar char="-"/>
            </a:pPr>
            <a:endParaRPr lang="es-CL" sz="1800" dirty="0">
              <a:solidFill>
                <a:schemeClr val="accent5"/>
              </a:solidFill>
            </a:endParaRPr>
          </a:p>
          <a:p>
            <a:pPr marL="599955" lvl="1" indent="-342831">
              <a:buAutoNum type="arabicPeriod" startAt="4"/>
            </a:pPr>
            <a:r>
              <a:rPr lang="es-CL" sz="1800" dirty="0">
                <a:solidFill>
                  <a:schemeClr val="accent5"/>
                </a:solidFill>
              </a:rPr>
              <a:t>La parte de la pérdida no cubierta con dividendos, se puede utilizar en ejercicios siguientes, sin límite de tiempo.</a:t>
            </a:r>
          </a:p>
        </p:txBody>
      </p:sp>
    </p:spTree>
    <p:extLst>
      <p:ext uri="{BB962C8B-B14F-4D97-AF65-F5344CB8AC3E}">
        <p14:creationId xmlns:p14="http://schemas.microsoft.com/office/powerpoint/2010/main" xmlns="" val="64072128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3185" y="537828"/>
            <a:ext cx="8999537" cy="1079500"/>
          </a:xfrm>
          <a:prstGeom prst="rect">
            <a:avLst/>
          </a:prstGeom>
        </p:spPr>
        <p:txBody>
          <a:bodyPr/>
          <a:lstStyle/>
          <a:p>
            <a:r>
              <a:rPr lang="es-CL" sz="1800" dirty="0" smtClean="0"/>
              <a:t>Ejemplo: Imputación de PT y determinación de PPUA por retiros, remesas o dividendos afectos al IGC o IA, percibidos durante el ejercicio por un contribuyente acogido al régimen de imputación parcial de créditos (primera imputación)</a:t>
            </a:r>
            <a:endParaRPr lang="en-US" sz="1800" dirty="0"/>
          </a:p>
        </p:txBody>
      </p:sp>
      <p:graphicFrame>
        <p:nvGraphicFramePr>
          <p:cNvPr id="3" name="Table 2"/>
          <p:cNvGraphicFramePr>
            <a:graphicFrameLocks noGrp="1"/>
          </p:cNvGraphicFramePr>
          <p:nvPr>
            <p:extLst>
              <p:ext uri="{D42A27DB-BD31-4B8C-83A1-F6EECF244321}">
                <p14:modId xmlns:p14="http://schemas.microsoft.com/office/powerpoint/2010/main" xmlns="" val="1873840576"/>
              </p:ext>
            </p:extLst>
          </p:nvPr>
        </p:nvGraphicFramePr>
        <p:xfrm>
          <a:off x="453185" y="2302024"/>
          <a:ext cx="8674101" cy="3405608"/>
        </p:xfrm>
        <a:graphic>
          <a:graphicData uri="http://schemas.openxmlformats.org/drawingml/2006/table">
            <a:tbl>
              <a:tblPr/>
              <a:tblGrid>
                <a:gridCol w="361057"/>
                <a:gridCol w="7186197"/>
                <a:gridCol w="1126847"/>
              </a:tblGrid>
              <a:tr h="209576">
                <a:tc>
                  <a:txBody>
                    <a:bodyPr/>
                    <a:lstStyle/>
                    <a:p>
                      <a:pPr algn="l" fontAlgn="b"/>
                      <a:endParaRPr lang="en-US" sz="1300" b="0" i="0" u="none" strike="noStrike" dirty="0">
                        <a:solidFill>
                          <a:srgbClr val="000000"/>
                        </a:solidFill>
                        <a:effectLst/>
                        <a:latin typeface="Verdana" panose="020B0604030504040204" pitchFamily="34" charset="0"/>
                      </a:endParaRPr>
                    </a:p>
                  </a:txBody>
                  <a:tcPr marL="8732" marR="8732" marT="8732" marB="0" anchor="b">
                    <a:lnL>
                      <a:noFill/>
                    </a:lnL>
                    <a:lnR w="6350" cap="flat" cmpd="sng" algn="ctr">
                      <a:solidFill>
                        <a:srgbClr val="000000"/>
                      </a:solidFill>
                      <a:prstDash val="solid"/>
                      <a:round/>
                      <a:headEnd type="none" w="med" len="med"/>
                      <a:tailEnd type="none" w="med" len="med"/>
                    </a:lnR>
                    <a:lnT>
                      <a:noFill/>
                    </a:lnT>
                    <a:lnB>
                      <a:noFill/>
                    </a:lnB>
                  </a:tcPr>
                </a:tc>
                <a:tc gridSpan="2">
                  <a:txBody>
                    <a:bodyPr/>
                    <a:lstStyle/>
                    <a:p>
                      <a:pPr algn="ctr" fontAlgn="ctr"/>
                      <a:r>
                        <a:rPr lang="en-US" sz="1300" b="1" i="0" u="none" strike="noStrike" dirty="0">
                          <a:solidFill>
                            <a:srgbClr val="000000"/>
                          </a:solidFill>
                          <a:effectLst/>
                          <a:latin typeface="Verdana" panose="020B0604030504040204" pitchFamily="34" charset="0"/>
                        </a:rPr>
                        <a:t>ANTECEDENTES</a:t>
                      </a:r>
                    </a:p>
                  </a:txBody>
                  <a:tcPr marL="8732" marR="8732" marT="873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r>
              <a:tr h="410419">
                <a:tc>
                  <a:txBody>
                    <a:bodyPr/>
                    <a:lstStyle/>
                    <a:p>
                      <a:pPr algn="r" fontAlgn="ctr"/>
                      <a:r>
                        <a:rPr lang="en-US" sz="1300" b="0" i="0" u="none" strike="noStrike" dirty="0">
                          <a:solidFill>
                            <a:srgbClr val="000000"/>
                          </a:solidFill>
                          <a:effectLst/>
                          <a:latin typeface="Verdana" panose="020B0604030504040204" pitchFamily="34" charset="0"/>
                        </a:rPr>
                        <a:t>I.-</a:t>
                      </a:r>
                    </a:p>
                  </a:txBody>
                  <a:tcPr marL="8732" marR="8732" marT="8732" marB="0" anchor="ctr">
                    <a:lnL>
                      <a:noFill/>
                    </a:lnL>
                    <a:lnR>
                      <a:noFill/>
                    </a:lnR>
                    <a:lnT>
                      <a:noFill/>
                    </a:lnT>
                    <a:lnB>
                      <a:noFill/>
                    </a:lnB>
                  </a:tcPr>
                </a:tc>
                <a:tc gridSpan="2">
                  <a:txBody>
                    <a:bodyPr/>
                    <a:lstStyle/>
                    <a:p>
                      <a:pPr algn="l" fontAlgn="b"/>
                      <a:r>
                        <a:rPr lang="es-CL" sz="1300" b="0" i="0" u="none" strike="noStrike" dirty="0">
                          <a:solidFill>
                            <a:srgbClr val="000000"/>
                          </a:solidFill>
                          <a:effectLst/>
                          <a:latin typeface="Verdana" panose="020B0604030504040204" pitchFamily="34" charset="0"/>
                        </a:rPr>
                        <a:t>La Sociedad BB Ltda., sujeta al régimen de imputación parcial del IDPC, presenta los siguientes antecedentes para el año comercial 2017.</a:t>
                      </a:r>
                    </a:p>
                  </a:txBody>
                  <a:tcPr marL="8732" marR="8732" marT="8732" marB="0" anchor="b">
                    <a:lnL>
                      <a:noFill/>
                    </a:lnL>
                    <a:lnR>
                      <a:noFill/>
                    </a:lnR>
                    <a:lnT w="6350" cap="flat" cmpd="sng" algn="ctr">
                      <a:solidFill>
                        <a:srgbClr val="000000"/>
                      </a:solidFill>
                      <a:prstDash val="solid"/>
                      <a:round/>
                      <a:headEnd type="none" w="med" len="med"/>
                      <a:tailEnd type="none" w="med" len="med"/>
                    </a:lnT>
                    <a:lnB>
                      <a:noFill/>
                    </a:lnB>
                  </a:tcPr>
                </a:tc>
                <a:tc hMerge="1">
                  <a:txBody>
                    <a:bodyPr/>
                    <a:lstStyle/>
                    <a:p>
                      <a:endParaRPr lang="en-US"/>
                    </a:p>
                  </a:txBody>
                  <a:tcPr/>
                </a:tc>
              </a:tr>
              <a:tr h="209576">
                <a:tc>
                  <a:txBody>
                    <a:bodyPr/>
                    <a:lstStyle/>
                    <a:p>
                      <a:pPr algn="l" fontAlgn="b"/>
                      <a:endParaRPr lang="en-US" sz="1300" b="0" i="0" u="none" strike="noStrike" dirty="0">
                        <a:solidFill>
                          <a:srgbClr val="000000"/>
                        </a:solidFill>
                        <a:effectLst/>
                        <a:latin typeface="Verdana" panose="020B0604030504040204" pitchFamily="34" charset="0"/>
                      </a:endParaRPr>
                    </a:p>
                  </a:txBody>
                  <a:tcPr marL="8732" marR="8732" marT="8732" marB="0" anchor="b">
                    <a:lnL>
                      <a:noFill/>
                    </a:lnL>
                    <a:lnR>
                      <a:noFill/>
                    </a:lnR>
                    <a:lnT>
                      <a:noFill/>
                    </a:lnT>
                    <a:lnB>
                      <a:noFill/>
                    </a:lnB>
                  </a:tcPr>
                </a:tc>
                <a:tc>
                  <a:txBody>
                    <a:bodyPr/>
                    <a:lstStyle/>
                    <a:p>
                      <a:pPr algn="l" fontAlgn="b"/>
                      <a:endParaRPr lang="en-US" sz="1300" b="0" i="0" u="none" strike="noStrike" dirty="0">
                        <a:solidFill>
                          <a:srgbClr val="000000"/>
                        </a:solidFill>
                        <a:effectLst/>
                        <a:latin typeface="Verdana" panose="020B0604030504040204" pitchFamily="34" charset="0"/>
                      </a:endParaRPr>
                    </a:p>
                  </a:txBody>
                  <a:tcPr marL="8732" marR="8732" marT="8732" marB="0" anchor="b">
                    <a:lnL>
                      <a:noFill/>
                    </a:lnL>
                    <a:lnR>
                      <a:noFill/>
                    </a:lnR>
                    <a:lnT>
                      <a:noFill/>
                    </a:lnT>
                    <a:lnB>
                      <a:noFill/>
                    </a:lnB>
                  </a:tcPr>
                </a:tc>
                <a:tc>
                  <a:txBody>
                    <a:bodyPr/>
                    <a:lstStyle/>
                    <a:p>
                      <a:pPr algn="l" fontAlgn="b"/>
                      <a:endParaRPr lang="en-US" sz="1300" b="0" i="0" u="none" strike="noStrike" dirty="0">
                        <a:solidFill>
                          <a:srgbClr val="000000"/>
                        </a:solidFill>
                        <a:effectLst/>
                        <a:latin typeface="Verdana" panose="020B0604030504040204" pitchFamily="34" charset="0"/>
                      </a:endParaRPr>
                    </a:p>
                  </a:txBody>
                  <a:tcPr marL="8732" marR="8732" marT="8732" marB="0" anchor="b">
                    <a:lnL>
                      <a:noFill/>
                    </a:lnL>
                    <a:lnR>
                      <a:noFill/>
                    </a:lnR>
                    <a:lnT>
                      <a:noFill/>
                    </a:lnT>
                    <a:lnB>
                      <a:noFill/>
                    </a:lnB>
                  </a:tcPr>
                </a:tc>
              </a:tr>
              <a:tr h="209576">
                <a:tc>
                  <a:txBody>
                    <a:bodyPr/>
                    <a:lstStyle/>
                    <a:p>
                      <a:pPr algn="r" fontAlgn="ctr"/>
                      <a:r>
                        <a:rPr lang="en-US" sz="1300" b="0" i="0" u="none" strike="noStrike" dirty="0">
                          <a:solidFill>
                            <a:srgbClr val="000000"/>
                          </a:solidFill>
                          <a:effectLst/>
                          <a:latin typeface="Verdana" panose="020B0604030504040204" pitchFamily="34" charset="0"/>
                        </a:rPr>
                        <a:t>II.-</a:t>
                      </a:r>
                    </a:p>
                  </a:txBody>
                  <a:tcPr marL="8732" marR="8732" marT="8732" marB="0" anchor="ctr">
                    <a:lnL>
                      <a:noFill/>
                    </a:lnL>
                    <a:lnR>
                      <a:noFill/>
                    </a:lnR>
                    <a:lnT>
                      <a:noFill/>
                    </a:lnT>
                    <a:lnB>
                      <a:noFill/>
                    </a:lnB>
                  </a:tcPr>
                </a:tc>
                <a:tc gridSpan="2">
                  <a:txBody>
                    <a:bodyPr/>
                    <a:lstStyle/>
                    <a:p>
                      <a:pPr algn="l" fontAlgn="b"/>
                      <a:r>
                        <a:rPr lang="es-CL" sz="1300" b="0" i="0" u="none" strike="noStrike" dirty="0">
                          <a:solidFill>
                            <a:srgbClr val="000000"/>
                          </a:solidFill>
                          <a:effectLst/>
                          <a:latin typeface="Verdana" panose="020B0604030504040204" pitchFamily="34" charset="0"/>
                        </a:rPr>
                        <a:t>Determinación de la Renta Líquida Imponible de acuerdo a los artículo 29 al 33 de la LIR.</a:t>
                      </a:r>
                    </a:p>
                  </a:txBody>
                  <a:tcPr marL="8732" marR="8732" marT="8732" marB="0" anchor="b">
                    <a:lnL>
                      <a:noFill/>
                    </a:lnL>
                    <a:lnR>
                      <a:noFill/>
                    </a:lnR>
                    <a:lnT>
                      <a:noFill/>
                    </a:lnT>
                    <a:lnB>
                      <a:noFill/>
                    </a:lnB>
                  </a:tcPr>
                </a:tc>
                <a:tc hMerge="1">
                  <a:txBody>
                    <a:bodyPr/>
                    <a:lstStyle/>
                    <a:p>
                      <a:endParaRPr lang="en-US"/>
                    </a:p>
                  </a:txBody>
                  <a:tcPr/>
                </a:tc>
              </a:tr>
              <a:tr h="209576">
                <a:tc>
                  <a:txBody>
                    <a:bodyPr/>
                    <a:lstStyle/>
                    <a:p>
                      <a:pPr algn="l" fontAlgn="b"/>
                      <a:endParaRPr lang="en-US" sz="1300" b="0" i="0" u="none" strike="noStrike" dirty="0">
                        <a:solidFill>
                          <a:srgbClr val="000000"/>
                        </a:solidFill>
                        <a:effectLst/>
                        <a:latin typeface="Verdana" panose="020B0604030504040204" pitchFamily="34" charset="0"/>
                      </a:endParaRPr>
                    </a:p>
                  </a:txBody>
                  <a:tcPr marL="8732" marR="8732" marT="8732" marB="0" anchor="b">
                    <a:lnL>
                      <a:noFill/>
                    </a:lnL>
                    <a:lnR>
                      <a:noFill/>
                    </a:lnR>
                    <a:lnT>
                      <a:noFill/>
                    </a:lnT>
                    <a:lnB>
                      <a:noFill/>
                    </a:lnB>
                  </a:tcPr>
                </a:tc>
                <a:tc>
                  <a:txBody>
                    <a:bodyPr/>
                    <a:lstStyle/>
                    <a:p>
                      <a:pPr algn="l" fontAlgn="b"/>
                      <a:endParaRPr lang="en-US" sz="1300" b="0" i="0" u="none" strike="noStrike" dirty="0">
                        <a:solidFill>
                          <a:srgbClr val="000000"/>
                        </a:solidFill>
                        <a:effectLst/>
                        <a:latin typeface="Verdana" panose="020B0604030504040204" pitchFamily="34" charset="0"/>
                      </a:endParaRPr>
                    </a:p>
                  </a:txBody>
                  <a:tcPr marL="8732" marR="8732" marT="8732"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300" b="0" i="0" u="none" strike="noStrike" dirty="0">
                        <a:solidFill>
                          <a:srgbClr val="000000"/>
                        </a:solidFill>
                        <a:effectLst/>
                        <a:latin typeface="Verdana" panose="020B0604030504040204" pitchFamily="34" charset="0"/>
                      </a:endParaRPr>
                    </a:p>
                  </a:txBody>
                  <a:tcPr marL="8732" marR="8732" marT="8732" marB="0" anchor="b">
                    <a:lnL>
                      <a:noFill/>
                    </a:lnL>
                    <a:lnR>
                      <a:noFill/>
                    </a:lnR>
                    <a:lnT>
                      <a:noFill/>
                    </a:lnT>
                    <a:lnB w="6350" cap="flat" cmpd="sng" algn="ctr">
                      <a:solidFill>
                        <a:srgbClr val="000000"/>
                      </a:solidFill>
                      <a:prstDash val="solid"/>
                      <a:round/>
                      <a:headEnd type="none" w="med" len="med"/>
                      <a:tailEnd type="none" w="med" len="med"/>
                    </a:lnB>
                  </a:tcPr>
                </a:tc>
              </a:tr>
              <a:tr h="209576">
                <a:tc>
                  <a:txBody>
                    <a:bodyPr/>
                    <a:lstStyle/>
                    <a:p>
                      <a:pPr algn="l" fontAlgn="b"/>
                      <a:endParaRPr lang="en-US" sz="1300" b="0" i="0" u="none" strike="noStrike" dirty="0">
                        <a:solidFill>
                          <a:srgbClr val="000000"/>
                        </a:solidFill>
                        <a:effectLst/>
                        <a:latin typeface="Verdana" panose="020B0604030504040204" pitchFamily="34" charset="0"/>
                      </a:endParaRPr>
                    </a:p>
                  </a:txBody>
                  <a:tcPr marL="8732" marR="8732" marT="8732"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s-CL" sz="1300" b="0" i="0" u="none" strike="noStrike" dirty="0">
                          <a:solidFill>
                            <a:srgbClr val="000000"/>
                          </a:solidFill>
                          <a:effectLst/>
                          <a:latin typeface="Verdana" panose="020B0604030504040204" pitchFamily="34" charset="0"/>
                        </a:rPr>
                        <a:t>Resultado financiero según balance (pérdida)</a:t>
                      </a:r>
                    </a:p>
                  </a:txBody>
                  <a:tcPr marL="8732" marR="8732" marT="873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ctr" fontAlgn="ctr"/>
                      <a:r>
                        <a:rPr lang="en-US" sz="1300" b="0" i="0" u="none" strike="noStrike" dirty="0">
                          <a:solidFill>
                            <a:srgbClr val="000000"/>
                          </a:solidFill>
                          <a:effectLst/>
                          <a:latin typeface="Verdana" panose="020B0604030504040204" pitchFamily="34" charset="0"/>
                        </a:rPr>
                        <a:t>($   20.000)</a:t>
                      </a:r>
                    </a:p>
                  </a:txBody>
                  <a:tcPr marL="8732" marR="8732" marT="8732"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r>
              <a:tr h="209576">
                <a:tc>
                  <a:txBody>
                    <a:bodyPr/>
                    <a:lstStyle/>
                    <a:p>
                      <a:pPr algn="l" fontAlgn="b"/>
                      <a:endParaRPr lang="en-US" sz="1300" b="0" i="0" u="none" strike="noStrike" dirty="0">
                        <a:solidFill>
                          <a:srgbClr val="000000"/>
                        </a:solidFill>
                        <a:effectLst/>
                        <a:latin typeface="Verdana" panose="020B0604030504040204" pitchFamily="34" charset="0"/>
                      </a:endParaRPr>
                    </a:p>
                  </a:txBody>
                  <a:tcPr marL="8732" marR="8732" marT="8732"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300" b="0" i="0" u="none" strike="noStrike" dirty="0">
                          <a:solidFill>
                            <a:srgbClr val="000000"/>
                          </a:solidFill>
                          <a:effectLst/>
                          <a:latin typeface="Verdana" panose="020B0604030504040204" pitchFamily="34" charset="0"/>
                        </a:rPr>
                        <a:t> </a:t>
                      </a:r>
                    </a:p>
                  </a:txBody>
                  <a:tcPr marL="8732" marR="8732" marT="873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1300" b="0" i="0" u="none" strike="noStrike" dirty="0">
                          <a:solidFill>
                            <a:srgbClr val="000000"/>
                          </a:solidFill>
                          <a:effectLst/>
                          <a:latin typeface="Verdana" panose="020B0604030504040204" pitchFamily="34" charset="0"/>
                        </a:rPr>
                        <a:t> </a:t>
                      </a:r>
                    </a:p>
                  </a:txBody>
                  <a:tcPr marL="8732" marR="8732" marT="8732" marB="0" anchor="b">
                    <a:lnL>
                      <a:noFill/>
                    </a:lnL>
                    <a:lnR w="6350" cap="flat" cmpd="sng" algn="ctr">
                      <a:solidFill>
                        <a:srgbClr val="000000"/>
                      </a:solidFill>
                      <a:prstDash val="solid"/>
                      <a:round/>
                      <a:headEnd type="none" w="med" len="med"/>
                      <a:tailEnd type="none" w="med" len="med"/>
                    </a:lnR>
                    <a:lnT>
                      <a:noFill/>
                    </a:lnT>
                    <a:lnB>
                      <a:noFill/>
                    </a:lnB>
                  </a:tcPr>
                </a:tc>
              </a:tr>
              <a:tr h="209576">
                <a:tc>
                  <a:txBody>
                    <a:bodyPr/>
                    <a:lstStyle/>
                    <a:p>
                      <a:pPr algn="l" fontAlgn="b"/>
                      <a:endParaRPr lang="en-US" sz="1300" b="0" i="0" u="none" strike="noStrike" dirty="0">
                        <a:solidFill>
                          <a:srgbClr val="000000"/>
                        </a:solidFill>
                        <a:effectLst/>
                        <a:latin typeface="Verdana" panose="020B0604030504040204" pitchFamily="34" charset="0"/>
                      </a:endParaRPr>
                    </a:p>
                  </a:txBody>
                  <a:tcPr marL="8732" marR="8732" marT="8732"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300" b="1" i="0" u="sng" strike="noStrike" dirty="0">
                          <a:solidFill>
                            <a:srgbClr val="000000"/>
                          </a:solidFill>
                          <a:effectLst/>
                          <a:latin typeface="Verdana" panose="020B0604030504040204" pitchFamily="34" charset="0"/>
                        </a:rPr>
                        <a:t>Agregados:</a:t>
                      </a:r>
                    </a:p>
                  </a:txBody>
                  <a:tcPr marL="8732" marR="8732" marT="873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1300" b="0" i="0" u="none" strike="noStrike" dirty="0">
                          <a:solidFill>
                            <a:srgbClr val="000000"/>
                          </a:solidFill>
                          <a:effectLst/>
                          <a:latin typeface="Verdana" panose="020B0604030504040204" pitchFamily="34" charset="0"/>
                        </a:rPr>
                        <a:t> </a:t>
                      </a:r>
                    </a:p>
                  </a:txBody>
                  <a:tcPr marL="8732" marR="8732" marT="8732" marB="0" anchor="b">
                    <a:lnL>
                      <a:noFill/>
                    </a:lnL>
                    <a:lnR w="6350" cap="flat" cmpd="sng" algn="ctr">
                      <a:solidFill>
                        <a:srgbClr val="000000"/>
                      </a:solidFill>
                      <a:prstDash val="solid"/>
                      <a:round/>
                      <a:headEnd type="none" w="med" len="med"/>
                      <a:tailEnd type="none" w="med" len="med"/>
                    </a:lnR>
                    <a:lnT>
                      <a:noFill/>
                    </a:lnT>
                    <a:lnB>
                      <a:noFill/>
                    </a:lnB>
                  </a:tcPr>
                </a:tc>
              </a:tr>
              <a:tr h="209576">
                <a:tc>
                  <a:txBody>
                    <a:bodyPr/>
                    <a:lstStyle/>
                    <a:p>
                      <a:pPr algn="l" fontAlgn="b"/>
                      <a:endParaRPr lang="en-US" sz="1300" b="0" i="0" u="none" strike="noStrike" dirty="0">
                        <a:solidFill>
                          <a:srgbClr val="000000"/>
                        </a:solidFill>
                        <a:effectLst/>
                        <a:latin typeface="Verdana" panose="020B0604030504040204" pitchFamily="34" charset="0"/>
                      </a:endParaRPr>
                    </a:p>
                  </a:txBody>
                  <a:tcPr marL="8732" marR="8732" marT="8732"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300" b="0" i="0" u="none" strike="noStrike" dirty="0">
                          <a:solidFill>
                            <a:srgbClr val="000000"/>
                          </a:solidFill>
                          <a:effectLst/>
                          <a:latin typeface="Verdana" panose="020B0604030504040204" pitchFamily="34" charset="0"/>
                        </a:rPr>
                        <a:t>Provisiones Varias</a:t>
                      </a:r>
                    </a:p>
                  </a:txBody>
                  <a:tcPr marL="8732" marR="8732" marT="873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1300" b="0" i="0" u="none" strike="noStrike" dirty="0">
                          <a:solidFill>
                            <a:srgbClr val="000000"/>
                          </a:solidFill>
                          <a:effectLst/>
                          <a:latin typeface="Verdana" panose="020B0604030504040204" pitchFamily="34" charset="0"/>
                        </a:rPr>
                        <a:t> $    20.000 </a:t>
                      </a:r>
                    </a:p>
                  </a:txBody>
                  <a:tcPr marL="8732" marR="8732" marT="8732" marB="0" anchor="b">
                    <a:lnL>
                      <a:noFill/>
                    </a:lnL>
                    <a:lnR w="6350" cap="flat" cmpd="sng" algn="ctr">
                      <a:solidFill>
                        <a:srgbClr val="000000"/>
                      </a:solidFill>
                      <a:prstDash val="solid"/>
                      <a:round/>
                      <a:headEnd type="none" w="med" len="med"/>
                      <a:tailEnd type="none" w="med" len="med"/>
                    </a:lnR>
                    <a:lnT>
                      <a:noFill/>
                    </a:lnT>
                    <a:lnB>
                      <a:noFill/>
                    </a:lnB>
                  </a:tcPr>
                </a:tc>
              </a:tr>
              <a:tr h="209576">
                <a:tc>
                  <a:txBody>
                    <a:bodyPr/>
                    <a:lstStyle/>
                    <a:p>
                      <a:pPr algn="l" fontAlgn="b"/>
                      <a:endParaRPr lang="en-US" sz="1300" b="0" i="0" u="none" strike="noStrike" dirty="0">
                        <a:solidFill>
                          <a:srgbClr val="000000"/>
                        </a:solidFill>
                        <a:effectLst/>
                        <a:latin typeface="Verdana" panose="020B0604030504040204" pitchFamily="34" charset="0"/>
                      </a:endParaRPr>
                    </a:p>
                  </a:txBody>
                  <a:tcPr marL="8732" marR="8732" marT="8732"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300" b="0" i="0" u="none" strike="noStrike" dirty="0">
                          <a:solidFill>
                            <a:srgbClr val="000000"/>
                          </a:solidFill>
                          <a:effectLst/>
                          <a:latin typeface="Verdana" panose="020B0604030504040204" pitchFamily="34" charset="0"/>
                        </a:rPr>
                        <a:t>Multas pagadas al fisco, reajustadas</a:t>
                      </a:r>
                    </a:p>
                  </a:txBody>
                  <a:tcPr marL="8732" marR="8732" marT="873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1300" b="0" i="0" u="none" strike="noStrike" dirty="0">
                          <a:solidFill>
                            <a:srgbClr val="000000"/>
                          </a:solidFill>
                          <a:effectLst/>
                          <a:latin typeface="Verdana" panose="020B0604030504040204" pitchFamily="34" charset="0"/>
                        </a:rPr>
                        <a:t> $     2.000 </a:t>
                      </a:r>
                    </a:p>
                  </a:txBody>
                  <a:tcPr marL="8732" marR="8732" marT="8732" marB="0" anchor="b">
                    <a:lnL>
                      <a:noFill/>
                    </a:lnL>
                    <a:lnR w="6350" cap="flat" cmpd="sng" algn="ctr">
                      <a:solidFill>
                        <a:srgbClr val="000000"/>
                      </a:solidFill>
                      <a:prstDash val="solid"/>
                      <a:round/>
                      <a:headEnd type="none" w="med" len="med"/>
                      <a:tailEnd type="none" w="med" len="med"/>
                    </a:lnR>
                    <a:lnT>
                      <a:noFill/>
                    </a:lnT>
                    <a:lnB>
                      <a:noFill/>
                    </a:lnB>
                  </a:tcPr>
                </a:tc>
              </a:tr>
              <a:tr h="209576">
                <a:tc>
                  <a:txBody>
                    <a:bodyPr/>
                    <a:lstStyle/>
                    <a:p>
                      <a:pPr algn="l" fontAlgn="b"/>
                      <a:endParaRPr lang="en-US" sz="1300" b="0" i="0" u="none" strike="noStrike" dirty="0">
                        <a:solidFill>
                          <a:srgbClr val="000000"/>
                        </a:solidFill>
                        <a:effectLst/>
                        <a:latin typeface="Verdana" panose="020B0604030504040204" pitchFamily="34" charset="0"/>
                      </a:endParaRPr>
                    </a:p>
                  </a:txBody>
                  <a:tcPr marL="8732" marR="8732" marT="8732"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300" b="1" i="0" u="sng" strike="noStrike" dirty="0">
                          <a:solidFill>
                            <a:srgbClr val="000000"/>
                          </a:solidFill>
                          <a:effectLst/>
                          <a:latin typeface="Verdana" panose="020B0604030504040204" pitchFamily="34" charset="0"/>
                        </a:rPr>
                        <a:t>Deducciones:</a:t>
                      </a:r>
                    </a:p>
                  </a:txBody>
                  <a:tcPr marL="8732" marR="8732" marT="8732"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1300" b="0" i="0" u="none" strike="noStrike" dirty="0">
                          <a:solidFill>
                            <a:srgbClr val="000000"/>
                          </a:solidFill>
                          <a:effectLst/>
                          <a:latin typeface="Verdana" panose="020B0604030504040204" pitchFamily="34" charset="0"/>
                        </a:rPr>
                        <a:t> </a:t>
                      </a:r>
                    </a:p>
                  </a:txBody>
                  <a:tcPr marL="8732" marR="8732" marT="8732" marB="0" anchor="b">
                    <a:lnL>
                      <a:noFill/>
                    </a:lnL>
                    <a:lnR w="6350" cap="flat" cmpd="sng" algn="ctr">
                      <a:solidFill>
                        <a:srgbClr val="000000"/>
                      </a:solidFill>
                      <a:prstDash val="solid"/>
                      <a:round/>
                      <a:headEnd type="none" w="med" len="med"/>
                      <a:tailEnd type="none" w="med" len="med"/>
                    </a:lnR>
                    <a:lnT>
                      <a:noFill/>
                    </a:lnT>
                    <a:lnB>
                      <a:noFill/>
                    </a:lnB>
                  </a:tcPr>
                </a:tc>
              </a:tr>
              <a:tr h="462813">
                <a:tc>
                  <a:txBody>
                    <a:bodyPr/>
                    <a:lstStyle/>
                    <a:p>
                      <a:pPr algn="l" fontAlgn="b"/>
                      <a:endParaRPr lang="en-US" sz="1300" b="0" i="0" u="none" strike="noStrike" dirty="0">
                        <a:solidFill>
                          <a:srgbClr val="000000"/>
                        </a:solidFill>
                        <a:effectLst/>
                        <a:latin typeface="Verdana" panose="020B0604030504040204" pitchFamily="34" charset="0"/>
                      </a:endParaRPr>
                    </a:p>
                  </a:txBody>
                  <a:tcPr marL="8732" marR="8732" marT="8732"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ctr"/>
                      <a:r>
                        <a:rPr lang="es-CL" sz="1300" b="0" i="0" u="none" strike="noStrike" dirty="0">
                          <a:solidFill>
                            <a:srgbClr val="000000"/>
                          </a:solidFill>
                          <a:effectLst/>
                          <a:latin typeface="Verdana" panose="020B0604030504040204" pitchFamily="34" charset="0"/>
                        </a:rPr>
                        <a:t>Dividendo afecto al IGC o IA, percibido de empresas del régimen 14 letra B) con crédito 25,5% y restitución (histórico)</a:t>
                      </a:r>
                    </a:p>
                  </a:txBody>
                  <a:tcPr marL="8732" marR="8732" marT="8732"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a:txBody>
                    <a:bodyPr/>
                    <a:lstStyle/>
                    <a:p>
                      <a:pPr algn="ctr" fontAlgn="ctr"/>
                      <a:r>
                        <a:rPr lang="en-US" sz="1300" b="0" i="0" u="none" strike="noStrike" dirty="0">
                          <a:solidFill>
                            <a:srgbClr val="000000"/>
                          </a:solidFill>
                          <a:effectLst/>
                          <a:latin typeface="Verdana" panose="020B0604030504040204" pitchFamily="34" charset="0"/>
                        </a:rPr>
                        <a:t>($   80.000)</a:t>
                      </a:r>
                    </a:p>
                  </a:txBody>
                  <a:tcPr marL="8732" marR="8732" marT="8732"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r>
              <a:tr h="218308">
                <a:tc>
                  <a:txBody>
                    <a:bodyPr/>
                    <a:lstStyle/>
                    <a:p>
                      <a:pPr algn="l" fontAlgn="b"/>
                      <a:endParaRPr lang="en-US" sz="1300" b="0" i="0" u="none" strike="noStrike" dirty="0">
                        <a:solidFill>
                          <a:srgbClr val="000000"/>
                        </a:solidFill>
                        <a:effectLst/>
                        <a:latin typeface="Verdana" panose="020B0604030504040204" pitchFamily="34" charset="0"/>
                      </a:endParaRPr>
                    </a:p>
                  </a:txBody>
                  <a:tcPr marL="8732" marR="8732" marT="8732"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300" b="0" i="0" u="none" strike="noStrike" dirty="0">
                          <a:solidFill>
                            <a:srgbClr val="000000"/>
                          </a:solidFill>
                          <a:effectLst/>
                          <a:latin typeface="Verdana" panose="020B0604030504040204" pitchFamily="34" charset="0"/>
                        </a:rPr>
                        <a:t> </a:t>
                      </a:r>
                    </a:p>
                  </a:txBody>
                  <a:tcPr marL="8732" marR="8732" marT="8732"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l" fontAlgn="b"/>
                      <a:r>
                        <a:rPr lang="en-US" sz="1300" b="0" i="0" u="none" strike="noStrike" dirty="0">
                          <a:solidFill>
                            <a:srgbClr val="000000"/>
                          </a:solidFill>
                          <a:effectLst/>
                          <a:latin typeface="Verdana" panose="020B0604030504040204" pitchFamily="34" charset="0"/>
                        </a:rPr>
                        <a:t> </a:t>
                      </a:r>
                    </a:p>
                  </a:txBody>
                  <a:tcPr marL="8732" marR="8732" marT="873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r>
              <a:tr h="218308">
                <a:tc>
                  <a:txBody>
                    <a:bodyPr/>
                    <a:lstStyle/>
                    <a:p>
                      <a:pPr algn="l" fontAlgn="b"/>
                      <a:endParaRPr lang="en-US" sz="1300" b="0" i="0" u="none" strike="noStrike" dirty="0">
                        <a:solidFill>
                          <a:srgbClr val="000000"/>
                        </a:solidFill>
                        <a:effectLst/>
                        <a:latin typeface="Verdana" panose="020B0604030504040204" pitchFamily="34" charset="0"/>
                      </a:endParaRPr>
                    </a:p>
                  </a:txBody>
                  <a:tcPr marL="8732" marR="8732" marT="8732"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s-CL" sz="1300" b="1" i="0" u="none" strike="noStrike" dirty="0">
                          <a:solidFill>
                            <a:srgbClr val="000000"/>
                          </a:solidFill>
                          <a:effectLst/>
                          <a:latin typeface="Verdana" panose="020B0604030504040204" pitchFamily="34" charset="0"/>
                        </a:rPr>
                        <a:t>Pérdida tributaria al 31 de diciembre de 2017</a:t>
                      </a:r>
                    </a:p>
                  </a:txBody>
                  <a:tcPr marL="8732" marR="8732" marT="8732" marB="0" anchor="b">
                    <a:lnL w="6350" cap="flat" cmpd="sng" algn="ctr">
                      <a:solidFill>
                        <a:srgbClr val="000000"/>
                      </a:solidFill>
                      <a:prstDash val="solid"/>
                      <a:round/>
                      <a:headEnd type="none" w="med" len="med"/>
                      <a:tailEnd type="none" w="med" len="med"/>
                    </a:lnL>
                    <a:lnR>
                      <a:noFill/>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300" b="1" i="0" u="none" strike="noStrike" dirty="0">
                          <a:solidFill>
                            <a:srgbClr val="000000"/>
                          </a:solidFill>
                          <a:effectLst/>
                          <a:latin typeface="Verdana" panose="020B0604030504040204" pitchFamily="34" charset="0"/>
                        </a:rPr>
                        <a:t>($ 78.000)</a:t>
                      </a:r>
                    </a:p>
                  </a:txBody>
                  <a:tcPr marL="8732" marR="8732" marT="8732" marB="0" anchor="ctr">
                    <a:lnL>
                      <a:noFill/>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1720643362"/>
      </p:ext>
    </p:extLst>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852736" y="537828"/>
            <a:ext cx="8999537" cy="1079500"/>
          </a:xfrm>
          <a:prstGeom prst="rect">
            <a:avLst/>
          </a:prstGeom>
        </p:spPr>
        <p:txBody>
          <a:bodyPr/>
          <a:lstStyle/>
          <a:p>
            <a:r>
              <a:rPr lang="es-CL" sz="1800" dirty="0" smtClean="0"/>
              <a:t>Ejemplo: Imputación de PT y determinación de PPUA por retiros, remesas o dividendos afectos al IGC o IA, percibidos durante el ejercicio por un contribuyente acogido al régimen de imputación parcial de créditos (primera imputación)</a:t>
            </a:r>
            <a:endParaRPr lang="en-US" sz="1800" dirty="0"/>
          </a:p>
        </p:txBody>
      </p:sp>
      <p:graphicFrame>
        <p:nvGraphicFramePr>
          <p:cNvPr id="6" name="Table 5"/>
          <p:cNvGraphicFramePr>
            <a:graphicFrameLocks noGrp="1"/>
          </p:cNvGraphicFramePr>
          <p:nvPr>
            <p:extLst>
              <p:ext uri="{D42A27DB-BD31-4B8C-83A1-F6EECF244321}">
                <p14:modId xmlns:p14="http://schemas.microsoft.com/office/powerpoint/2010/main" xmlns="" val="335401480"/>
              </p:ext>
            </p:extLst>
          </p:nvPr>
        </p:nvGraphicFramePr>
        <p:xfrm>
          <a:off x="852736" y="1769021"/>
          <a:ext cx="7704857" cy="5368902"/>
        </p:xfrm>
        <a:graphic>
          <a:graphicData uri="http://schemas.openxmlformats.org/drawingml/2006/table">
            <a:tbl>
              <a:tblPr/>
              <a:tblGrid>
                <a:gridCol w="307797"/>
                <a:gridCol w="6126155"/>
                <a:gridCol w="963108"/>
                <a:gridCol w="307797"/>
              </a:tblGrid>
              <a:tr h="183122">
                <a:tc>
                  <a:txBody>
                    <a:bodyPr/>
                    <a:lstStyle/>
                    <a:p>
                      <a:pPr algn="l" fontAlgn="b"/>
                      <a:endParaRPr lang="en-US" sz="1100" b="0" i="0" u="none" strike="noStrike" dirty="0">
                        <a:solidFill>
                          <a:srgbClr val="000000"/>
                        </a:solidFill>
                        <a:effectLst/>
                        <a:latin typeface="Verdana" panose="020B0604030504040204" pitchFamily="34" charset="0"/>
                      </a:endParaRPr>
                    </a:p>
                  </a:txBody>
                  <a:tcPr marL="7230" marR="7230" marT="7230" marB="0" anchor="b">
                    <a:lnL>
                      <a:noFill/>
                    </a:lnL>
                    <a:lnR w="6350" cap="flat" cmpd="sng" algn="ctr">
                      <a:solidFill>
                        <a:srgbClr val="000000"/>
                      </a:solidFill>
                      <a:prstDash val="solid"/>
                      <a:round/>
                      <a:headEnd type="none" w="med" len="med"/>
                      <a:tailEnd type="none" w="med" len="med"/>
                    </a:lnR>
                    <a:lnT>
                      <a:noFill/>
                    </a:lnT>
                    <a:lnB>
                      <a:noFill/>
                    </a:lnB>
                  </a:tcPr>
                </a:tc>
                <a:tc gridSpan="2">
                  <a:txBody>
                    <a:bodyPr/>
                    <a:lstStyle/>
                    <a:p>
                      <a:pPr algn="ctr" fontAlgn="b"/>
                      <a:r>
                        <a:rPr lang="en-US" sz="1100" b="1" i="0" u="none" strike="noStrike" dirty="0">
                          <a:solidFill>
                            <a:srgbClr val="000000"/>
                          </a:solidFill>
                          <a:effectLst/>
                          <a:latin typeface="Verdana" panose="020B0604030504040204" pitchFamily="34" charset="0"/>
                        </a:rPr>
                        <a:t>DESARROLLO</a:t>
                      </a:r>
                    </a:p>
                  </a:txBody>
                  <a:tcPr marL="7230" marR="7230" marT="723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w="6350" cap="flat" cmpd="sng" algn="ctr">
                      <a:solidFill>
                        <a:srgbClr val="000000"/>
                      </a:solidFill>
                      <a:prstDash val="solid"/>
                      <a:round/>
                      <a:headEnd type="none" w="med" len="med"/>
                      <a:tailEnd type="none" w="med" len="med"/>
                    </a:lnL>
                    <a:lnR>
                      <a:noFill/>
                    </a:lnR>
                    <a:lnT>
                      <a:noFill/>
                    </a:lnT>
                    <a:lnB>
                      <a:noFill/>
                    </a:lnB>
                  </a:tcPr>
                </a:tc>
              </a:tr>
              <a:tr h="183122">
                <a:tc>
                  <a:txBody>
                    <a:bodyPr/>
                    <a:lstStyle/>
                    <a:p>
                      <a:pPr algn="r" fontAlgn="ctr"/>
                      <a:r>
                        <a:rPr lang="en-US" sz="1100" b="0" i="0" u="none" strike="noStrike" dirty="0">
                          <a:solidFill>
                            <a:srgbClr val="000000"/>
                          </a:solidFill>
                          <a:effectLst/>
                          <a:latin typeface="Verdana" panose="020B0604030504040204" pitchFamily="34" charset="0"/>
                        </a:rPr>
                        <a:t>I.-</a:t>
                      </a:r>
                    </a:p>
                  </a:txBody>
                  <a:tcPr marL="7230" marR="7230" marT="7230" marB="0" anchor="ctr">
                    <a:lnL>
                      <a:noFill/>
                    </a:lnL>
                    <a:lnR>
                      <a:noFill/>
                    </a:lnR>
                    <a:lnT>
                      <a:noFill/>
                    </a:lnT>
                    <a:lnB>
                      <a:noFill/>
                    </a:lnB>
                  </a:tcPr>
                </a:tc>
                <a:tc gridSpan="2">
                  <a:txBody>
                    <a:bodyPr/>
                    <a:lstStyle/>
                    <a:p>
                      <a:pPr algn="l" fontAlgn="ctr"/>
                      <a:r>
                        <a:rPr lang="es-CL" sz="1100" b="1" i="0" u="none" strike="noStrike" dirty="0">
                          <a:solidFill>
                            <a:srgbClr val="000000"/>
                          </a:solidFill>
                          <a:effectLst/>
                          <a:latin typeface="Verdana" panose="020B0604030504040204" pitchFamily="34" charset="0"/>
                        </a:rPr>
                        <a:t>Imputación de la pérdida tributaria conforme al N°3, del artículo 31 de la LIR</a:t>
                      </a:r>
                    </a:p>
                  </a:txBody>
                  <a:tcPr marL="7230" marR="7230" marT="7230" marB="0" anchor="ctr">
                    <a:lnL>
                      <a:noFill/>
                    </a:lnL>
                    <a:lnR>
                      <a:noFill/>
                    </a:lnR>
                    <a:lnT w="6350" cap="flat" cmpd="sng" algn="ctr">
                      <a:solidFill>
                        <a:srgbClr val="000000"/>
                      </a:solidFill>
                      <a:prstDash val="solid"/>
                      <a:round/>
                      <a:headEnd type="none" w="med" len="med"/>
                      <a:tailEnd type="none" w="med" len="med"/>
                    </a:lnT>
                    <a:lnB>
                      <a:noFill/>
                    </a:lnB>
                  </a:tcPr>
                </a:tc>
                <a:tc hMerge="1">
                  <a:txBody>
                    <a:bodyPr/>
                    <a:lstStyle/>
                    <a:p>
                      <a:endParaRPr lang="en-US"/>
                    </a:p>
                  </a:txBody>
                  <a:tcPr/>
                </a:tc>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r>
              <a:tr h="183122">
                <a:tc>
                  <a:txBody>
                    <a:bodyPr/>
                    <a:lstStyle/>
                    <a:p>
                      <a:pPr algn="l" fontAlgn="b"/>
                      <a:endParaRPr lang="en-US" sz="1100" b="0" i="0" u="none" strike="noStrike" dirty="0">
                        <a:solidFill>
                          <a:srgbClr val="000000"/>
                        </a:solidFill>
                        <a:effectLst/>
                        <a:latin typeface="Verdana" panose="020B0604030504040204" pitchFamily="34" charset="0"/>
                      </a:endParaRPr>
                    </a:p>
                  </a:txBody>
                  <a:tcPr marL="7230" marR="7230" marT="7230" marB="0" anchor="b">
                    <a:lnL>
                      <a:noFill/>
                    </a:lnL>
                    <a:lnR>
                      <a:noFill/>
                    </a:lnR>
                    <a:lnT>
                      <a:noFill/>
                    </a:lnT>
                    <a:lnB>
                      <a:noFill/>
                    </a:lnB>
                  </a:tcPr>
                </a:tc>
                <a:tc>
                  <a:txBody>
                    <a:bodyPr/>
                    <a:lstStyle/>
                    <a:p>
                      <a:pPr algn="l" fontAlgn="b"/>
                      <a:endParaRPr lang="en-US" sz="1100" b="0" i="0" u="none" strike="noStrike" dirty="0">
                        <a:solidFill>
                          <a:srgbClr val="000000"/>
                        </a:solidFill>
                        <a:effectLst/>
                        <a:latin typeface="Verdana" panose="020B0604030504040204" pitchFamily="34" charset="0"/>
                      </a:endParaRPr>
                    </a:p>
                  </a:txBody>
                  <a:tcPr marL="7230" marR="7230" marT="7230" marB="0" anchor="b">
                    <a:lnL>
                      <a:noFill/>
                    </a:lnL>
                    <a:lnR>
                      <a:noFill/>
                    </a:lnR>
                    <a:lnT>
                      <a:noFill/>
                    </a:lnT>
                    <a:lnB>
                      <a:noFill/>
                    </a:lnB>
                  </a:tcPr>
                </a:tc>
                <a:tc>
                  <a:txBody>
                    <a:bodyPr/>
                    <a:lstStyle/>
                    <a:p>
                      <a:pPr algn="l" fontAlgn="b"/>
                      <a:endParaRPr lang="en-US" sz="1100" b="0" i="0" u="none" strike="noStrike" dirty="0">
                        <a:solidFill>
                          <a:srgbClr val="000000"/>
                        </a:solidFill>
                        <a:effectLst/>
                        <a:latin typeface="Verdana" panose="020B0604030504040204" pitchFamily="34" charset="0"/>
                      </a:endParaRPr>
                    </a:p>
                  </a:txBody>
                  <a:tcPr marL="7230" marR="7230" marT="7230" marB="0" anchor="b">
                    <a:lnL>
                      <a:noFill/>
                    </a:lnL>
                    <a:lnR>
                      <a:noFill/>
                    </a:lnR>
                    <a:lnT>
                      <a:noFill/>
                    </a:lnT>
                    <a:lnB>
                      <a:noFill/>
                    </a:lnB>
                  </a:tcPr>
                </a:tc>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r>
              <a:tr h="363421">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c>
                  <a:txBody>
                    <a:bodyPr/>
                    <a:lstStyle/>
                    <a:p>
                      <a:pPr algn="l" fontAlgn="ctr"/>
                      <a:r>
                        <a:rPr lang="es-CL" sz="1100" b="0" i="0" u="none" strike="noStrike" dirty="0">
                          <a:solidFill>
                            <a:srgbClr val="000000"/>
                          </a:solidFill>
                          <a:effectLst/>
                          <a:latin typeface="Verdana" panose="020B0604030504040204" pitchFamily="34" charset="0"/>
                        </a:rPr>
                        <a:t>Dividendo afecto al IGC o IA, percibido de empresas del régimen 14 letra B) con crédito 25,5% y restitución (histórico)</a:t>
                      </a:r>
                    </a:p>
                  </a:txBody>
                  <a:tcPr marL="7230" marR="7230" marT="7230" marB="0" anchor="ctr">
                    <a:lnL>
                      <a:noFill/>
                    </a:lnL>
                    <a:lnR>
                      <a:noFill/>
                    </a:lnR>
                    <a:lnT>
                      <a:noFill/>
                    </a:lnT>
                    <a:lnB>
                      <a:noFill/>
                    </a:lnB>
                  </a:tcPr>
                </a:tc>
                <a:tc>
                  <a:txBody>
                    <a:bodyPr/>
                    <a:lstStyle/>
                    <a:p>
                      <a:pPr algn="l" fontAlgn="ctr"/>
                      <a:r>
                        <a:rPr lang="en-US" sz="1100" b="0" i="0" u="none" strike="noStrike" dirty="0">
                          <a:solidFill>
                            <a:srgbClr val="000000"/>
                          </a:solidFill>
                          <a:effectLst/>
                          <a:latin typeface="Verdana" panose="020B0604030504040204" pitchFamily="34" charset="0"/>
                        </a:rPr>
                        <a:t> $    80.000 </a:t>
                      </a:r>
                    </a:p>
                  </a:txBody>
                  <a:tcPr marL="7230" marR="7230" marT="7230" marB="0" anchor="ctr">
                    <a:lnL>
                      <a:noFill/>
                    </a:lnL>
                    <a:lnR>
                      <a:noFill/>
                    </a:lnR>
                    <a:lnT>
                      <a:noFill/>
                    </a:lnT>
                    <a:lnB>
                      <a:noFill/>
                    </a:lnB>
                  </a:tcPr>
                </a:tc>
                <a:tc>
                  <a:txBody>
                    <a:bodyPr/>
                    <a:lstStyle/>
                    <a:p>
                      <a:pPr algn="l" fontAlgn="ctr"/>
                      <a:r>
                        <a:rPr lang="en-US" sz="1100" b="0" i="0" u="none" strike="noStrike" dirty="0">
                          <a:solidFill>
                            <a:srgbClr val="000000"/>
                          </a:solidFill>
                          <a:effectLst/>
                          <a:latin typeface="Verdana" panose="020B0604030504040204" pitchFamily="34" charset="0"/>
                        </a:rPr>
                        <a:t>(1)</a:t>
                      </a:r>
                    </a:p>
                  </a:txBody>
                  <a:tcPr marL="7230" marR="7230" marT="7230" marB="0" anchor="ctr">
                    <a:lnL>
                      <a:noFill/>
                    </a:lnL>
                    <a:lnR>
                      <a:noFill/>
                    </a:lnR>
                    <a:lnT>
                      <a:noFill/>
                    </a:lnT>
                    <a:lnB>
                      <a:noFill/>
                    </a:lnB>
                  </a:tcPr>
                </a:tc>
              </a:tr>
              <a:tr h="183122">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c>
                  <a:txBody>
                    <a:bodyPr/>
                    <a:lstStyle/>
                    <a:p>
                      <a:pPr algn="l" fontAlgn="ctr"/>
                      <a:r>
                        <a:rPr lang="en-US" sz="1100" b="0" i="0" u="none" strike="noStrike" dirty="0">
                          <a:solidFill>
                            <a:srgbClr val="000000"/>
                          </a:solidFill>
                          <a:effectLst/>
                          <a:latin typeface="Verdana" panose="020B0604030504040204" pitchFamily="34" charset="0"/>
                        </a:rPr>
                        <a:t>Incremento por crédito por IDPC ($80.000 x 0,342281)</a:t>
                      </a:r>
                    </a:p>
                  </a:txBody>
                  <a:tcPr marL="7230" marR="7230" marT="7230" marB="0" anchor="ctr">
                    <a:lnL>
                      <a:noFill/>
                    </a:lnL>
                    <a:lnR>
                      <a:noFill/>
                    </a:lnR>
                    <a:lnT>
                      <a:noFill/>
                    </a:lnT>
                    <a:lnB>
                      <a:noFill/>
                    </a:lnB>
                  </a:tcPr>
                </a:tc>
                <a:tc>
                  <a:txBody>
                    <a:bodyPr/>
                    <a:lstStyle/>
                    <a:p>
                      <a:pPr algn="l" fontAlgn="b"/>
                      <a:r>
                        <a:rPr lang="en-US" sz="1100" b="0" i="0" u="none" strike="noStrike" dirty="0">
                          <a:solidFill>
                            <a:srgbClr val="000000"/>
                          </a:solidFill>
                          <a:effectLst/>
                          <a:latin typeface="Verdana" panose="020B0604030504040204" pitchFamily="34" charset="0"/>
                        </a:rPr>
                        <a:t> $    27.382 </a:t>
                      </a:r>
                    </a:p>
                  </a:txBody>
                  <a:tcPr marL="7230" marR="7230" marT="7230" marB="0" anchor="b">
                    <a:lnL>
                      <a:noFill/>
                    </a:lnL>
                    <a:lnR>
                      <a:noFill/>
                    </a:lnR>
                    <a:lnT>
                      <a:noFill/>
                    </a:lnT>
                    <a:lnB>
                      <a:noFill/>
                    </a:lnB>
                  </a:tcPr>
                </a:tc>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r>
              <a:tr h="183122">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c>
                  <a:txBody>
                    <a:bodyPr/>
                    <a:lstStyle/>
                    <a:p>
                      <a:pPr algn="l" fontAlgn="ctr"/>
                      <a:r>
                        <a:rPr lang="es-CL" sz="1100" b="0" i="0" u="none" strike="noStrike" dirty="0">
                          <a:solidFill>
                            <a:srgbClr val="000000"/>
                          </a:solidFill>
                          <a:effectLst/>
                          <a:latin typeface="Verdana" panose="020B0604030504040204" pitchFamily="34" charset="0"/>
                        </a:rPr>
                        <a:t>Pérdida tributaria al 31 de diciembre de 2017</a:t>
                      </a:r>
                    </a:p>
                  </a:txBody>
                  <a:tcPr marL="7230" marR="7230" marT="7230"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dirty="0">
                          <a:solidFill>
                            <a:srgbClr val="000000"/>
                          </a:solidFill>
                          <a:effectLst/>
                          <a:latin typeface="Verdana" panose="020B0604030504040204" pitchFamily="34" charset="0"/>
                        </a:rPr>
                        <a:t>($   78.000)</a:t>
                      </a:r>
                    </a:p>
                  </a:txBody>
                  <a:tcPr marL="7230" marR="7230" marT="7230"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r>
              <a:tr h="183122">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c>
                  <a:txBody>
                    <a:bodyPr/>
                    <a:lstStyle/>
                    <a:p>
                      <a:pPr algn="l" fontAlgn="ctr"/>
                      <a:r>
                        <a:rPr lang="en-US" sz="1100" b="0" i="0" u="none" strike="noStrike" dirty="0">
                          <a:solidFill>
                            <a:srgbClr val="000000"/>
                          </a:solidFill>
                          <a:effectLst/>
                          <a:latin typeface="Verdana" panose="020B0604030504040204" pitchFamily="34" charset="0"/>
                        </a:rPr>
                        <a:t>Monto del dividendo no absorbido</a:t>
                      </a:r>
                    </a:p>
                  </a:txBody>
                  <a:tcPr marL="7230" marR="7230" marT="7230"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r>
                        <a:rPr lang="en-US" sz="1100" b="0" i="0" u="none" strike="noStrike" dirty="0">
                          <a:solidFill>
                            <a:srgbClr val="000000"/>
                          </a:solidFill>
                          <a:effectLst/>
                          <a:latin typeface="Verdana" panose="020B0604030504040204" pitchFamily="34" charset="0"/>
                        </a:rPr>
                        <a:t> $    29.382 </a:t>
                      </a:r>
                    </a:p>
                  </a:txBody>
                  <a:tcPr marL="7230" marR="7230" marT="723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r>
              <a:tr h="183122">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c>
                  <a:txBody>
                    <a:bodyPr/>
                    <a:lstStyle/>
                    <a:p>
                      <a:pPr algn="l" fontAlgn="ctr"/>
                      <a:endParaRPr lang="en-US" sz="1100" b="0" i="0" u="none" strike="noStrike" dirty="0">
                        <a:solidFill>
                          <a:srgbClr val="000000"/>
                        </a:solidFill>
                        <a:effectLst/>
                        <a:latin typeface="Verdana" panose="020B0604030504040204" pitchFamily="34" charset="0"/>
                      </a:endParaRPr>
                    </a:p>
                  </a:txBody>
                  <a:tcPr marL="7230" marR="7230" marT="7230" marB="0" anchor="ctr">
                    <a:lnL>
                      <a:noFill/>
                    </a:lnL>
                    <a:lnR>
                      <a:noFill/>
                    </a:lnR>
                    <a:lnT>
                      <a:noFill/>
                    </a:lnT>
                    <a:lnB>
                      <a:noFill/>
                    </a:lnB>
                  </a:tcPr>
                </a:tc>
                <a:tc>
                  <a:txBody>
                    <a:bodyPr/>
                    <a:lstStyle/>
                    <a:p>
                      <a:pPr algn="l" fontAlgn="b"/>
                      <a:endParaRPr lang="en-US" sz="1100" b="0" i="0" u="none" strike="noStrike" dirty="0">
                        <a:solidFill>
                          <a:srgbClr val="000000"/>
                        </a:solidFill>
                        <a:effectLst/>
                        <a:latin typeface="Verdana" panose="020B0604030504040204" pitchFamily="34" charset="0"/>
                      </a:endParaRPr>
                    </a:p>
                  </a:txBody>
                  <a:tcPr marL="7230" marR="7230" marT="7230" marB="0" anchor="b">
                    <a:lnL>
                      <a:noFill/>
                    </a:lnL>
                    <a:lnR>
                      <a:noFill/>
                    </a:lnR>
                    <a:lnT>
                      <a:noFill/>
                    </a:lnT>
                    <a:lnB>
                      <a:noFill/>
                    </a:lnB>
                  </a:tcPr>
                </a:tc>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r>
              <a:tr h="183122">
                <a:tc>
                  <a:txBody>
                    <a:bodyPr/>
                    <a:lstStyle/>
                    <a:p>
                      <a:pPr algn="r" fontAlgn="ctr"/>
                      <a:r>
                        <a:rPr lang="en-US" sz="1100" b="0" i="0" u="none" strike="noStrike" dirty="0">
                          <a:solidFill>
                            <a:srgbClr val="000000"/>
                          </a:solidFill>
                          <a:effectLst/>
                          <a:latin typeface="Verdana" panose="020B0604030504040204" pitchFamily="34" charset="0"/>
                        </a:rPr>
                        <a:t>II.-</a:t>
                      </a:r>
                    </a:p>
                  </a:txBody>
                  <a:tcPr marL="7230" marR="7230" marT="7230" marB="0" anchor="ctr">
                    <a:lnL>
                      <a:noFill/>
                    </a:lnL>
                    <a:lnR>
                      <a:noFill/>
                    </a:lnR>
                    <a:lnT>
                      <a:noFill/>
                    </a:lnT>
                    <a:lnB>
                      <a:noFill/>
                    </a:lnB>
                  </a:tcPr>
                </a:tc>
                <a:tc gridSpan="2">
                  <a:txBody>
                    <a:bodyPr/>
                    <a:lstStyle/>
                    <a:p>
                      <a:pPr algn="l" fontAlgn="ctr"/>
                      <a:r>
                        <a:rPr lang="es-CL" sz="1100" b="1" i="0" u="none" strike="noStrike" dirty="0">
                          <a:solidFill>
                            <a:srgbClr val="000000"/>
                          </a:solidFill>
                          <a:effectLst/>
                          <a:latin typeface="Verdana" panose="020B0604030504040204" pitchFamily="34" charset="0"/>
                        </a:rPr>
                        <a:t>Determinación del pago provisional por utilidades absorbidas</a:t>
                      </a:r>
                    </a:p>
                  </a:txBody>
                  <a:tcPr marL="7230" marR="7230" marT="7230" marB="0" anchor="ctr">
                    <a:lnL>
                      <a:noFill/>
                    </a:lnL>
                    <a:lnR>
                      <a:noFill/>
                    </a:lnR>
                    <a:lnT>
                      <a:noFill/>
                    </a:lnT>
                    <a:lnB>
                      <a:noFill/>
                    </a:lnB>
                  </a:tcPr>
                </a:tc>
                <a:tc hMerge="1">
                  <a:txBody>
                    <a:bodyPr/>
                    <a:lstStyle/>
                    <a:p>
                      <a:endParaRPr lang="en-US"/>
                    </a:p>
                  </a:txBody>
                  <a:tcPr/>
                </a:tc>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r>
              <a:tr h="183122">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c>
                  <a:txBody>
                    <a:bodyPr/>
                    <a:lstStyle/>
                    <a:p>
                      <a:pPr algn="l" fontAlgn="ctr"/>
                      <a:endParaRPr lang="en-US" sz="1100" b="0" i="0" u="none" strike="noStrike" dirty="0">
                        <a:solidFill>
                          <a:srgbClr val="000000"/>
                        </a:solidFill>
                        <a:effectLst/>
                        <a:latin typeface="Verdana" panose="020B0604030504040204" pitchFamily="34" charset="0"/>
                      </a:endParaRPr>
                    </a:p>
                  </a:txBody>
                  <a:tcPr marL="7230" marR="7230" marT="7230" marB="0" anchor="ctr">
                    <a:lnL>
                      <a:noFill/>
                    </a:lnL>
                    <a:lnR>
                      <a:noFill/>
                    </a:lnR>
                    <a:lnT>
                      <a:noFill/>
                    </a:lnT>
                    <a:lnB>
                      <a:noFill/>
                    </a:lnB>
                  </a:tcPr>
                </a:tc>
                <a:tc>
                  <a:txBody>
                    <a:bodyPr/>
                    <a:lstStyle/>
                    <a:p>
                      <a:pPr algn="l" fontAlgn="b"/>
                      <a:endParaRPr lang="en-US" sz="1100" b="0" i="0" u="none" strike="noStrike" dirty="0">
                        <a:solidFill>
                          <a:srgbClr val="000000"/>
                        </a:solidFill>
                        <a:effectLst/>
                        <a:latin typeface="Verdana" panose="020B0604030504040204" pitchFamily="34" charset="0"/>
                      </a:endParaRPr>
                    </a:p>
                  </a:txBody>
                  <a:tcPr marL="7230" marR="7230" marT="7230" marB="0" anchor="b">
                    <a:lnL>
                      <a:noFill/>
                    </a:lnL>
                    <a:lnR>
                      <a:noFill/>
                    </a:lnR>
                    <a:lnT>
                      <a:noFill/>
                    </a:lnT>
                    <a:lnB>
                      <a:noFill/>
                    </a:lnB>
                  </a:tcPr>
                </a:tc>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r>
              <a:tr h="183122">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c>
                  <a:txBody>
                    <a:bodyPr/>
                    <a:lstStyle/>
                    <a:p>
                      <a:pPr algn="l" fontAlgn="ctr"/>
                      <a:r>
                        <a:rPr lang="es-CL" sz="1100" b="0" i="0" u="none" strike="noStrike" dirty="0">
                          <a:solidFill>
                            <a:srgbClr val="000000"/>
                          </a:solidFill>
                          <a:effectLst/>
                          <a:latin typeface="Verdana" panose="020B0604030504040204" pitchFamily="34" charset="0"/>
                        </a:rPr>
                        <a:t>Monto del dividendo absorbido por la pérdida tributaria </a:t>
                      </a:r>
                    </a:p>
                  </a:txBody>
                  <a:tcPr marL="7230" marR="7230" marT="7230" marB="0" anchor="ctr">
                    <a:lnL>
                      <a:noFill/>
                    </a:lnL>
                    <a:lnR>
                      <a:noFill/>
                    </a:lnR>
                    <a:lnT>
                      <a:noFill/>
                    </a:lnT>
                    <a:lnB>
                      <a:noFill/>
                    </a:lnB>
                  </a:tcPr>
                </a:tc>
                <a:tc>
                  <a:txBody>
                    <a:bodyPr/>
                    <a:lstStyle/>
                    <a:p>
                      <a:pPr algn="l" fontAlgn="b"/>
                      <a:r>
                        <a:rPr lang="en-US" sz="1100" b="0" i="0" u="none" strike="noStrike" dirty="0">
                          <a:solidFill>
                            <a:srgbClr val="000000"/>
                          </a:solidFill>
                          <a:effectLst/>
                          <a:latin typeface="Verdana" panose="020B0604030504040204" pitchFamily="34" charset="0"/>
                        </a:rPr>
                        <a:t> $    78.000 </a:t>
                      </a:r>
                    </a:p>
                  </a:txBody>
                  <a:tcPr marL="7230" marR="7230" marT="7230" marB="0" anchor="b">
                    <a:lnL>
                      <a:noFill/>
                    </a:lnL>
                    <a:lnR>
                      <a:noFill/>
                    </a:lnR>
                    <a:lnT>
                      <a:noFill/>
                    </a:lnT>
                    <a:lnB>
                      <a:noFill/>
                    </a:lnB>
                  </a:tcPr>
                </a:tc>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r>
              <a:tr h="183122">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c>
                  <a:txBody>
                    <a:bodyPr/>
                    <a:lstStyle/>
                    <a:p>
                      <a:pPr algn="l" fontAlgn="ctr"/>
                      <a:r>
                        <a:rPr lang="en-US" sz="1100" b="0" i="0" u="none" strike="noStrike" dirty="0">
                          <a:solidFill>
                            <a:srgbClr val="000000"/>
                          </a:solidFill>
                          <a:effectLst/>
                          <a:latin typeface="Verdana" panose="020B0604030504040204" pitchFamily="34" charset="0"/>
                        </a:rPr>
                        <a:t>Pago Provisional por Utilidades Absorbidas ($78.000 x 25,5%)</a:t>
                      </a:r>
                    </a:p>
                  </a:txBody>
                  <a:tcPr marL="7230" marR="7230" marT="7230" marB="0" anchor="ctr">
                    <a:lnL>
                      <a:noFill/>
                    </a:lnL>
                    <a:lnR>
                      <a:noFill/>
                    </a:lnR>
                    <a:lnT>
                      <a:noFill/>
                    </a:lnT>
                    <a:lnB>
                      <a:noFill/>
                    </a:lnB>
                  </a:tcPr>
                </a:tc>
                <a:tc>
                  <a:txBody>
                    <a:bodyPr/>
                    <a:lstStyle/>
                    <a:p>
                      <a:pPr algn="l" fontAlgn="b"/>
                      <a:r>
                        <a:rPr lang="en-US" sz="1100" b="0" i="0" u="none" strike="noStrike" dirty="0">
                          <a:solidFill>
                            <a:srgbClr val="000000"/>
                          </a:solidFill>
                          <a:effectLst/>
                          <a:latin typeface="Verdana" panose="020B0604030504040204" pitchFamily="34" charset="0"/>
                        </a:rPr>
                        <a:t> $    19.890 </a:t>
                      </a:r>
                    </a:p>
                  </a:txBody>
                  <a:tcPr marL="7230" marR="7230" marT="7230" marB="0" anchor="b">
                    <a:lnL>
                      <a:noFill/>
                    </a:lnL>
                    <a:lnR>
                      <a:noFill/>
                    </a:lnR>
                    <a:lnT>
                      <a:noFill/>
                    </a:lnT>
                    <a:lnB>
                      <a:noFill/>
                    </a:lnB>
                  </a:tcPr>
                </a:tc>
                <a:tc>
                  <a:txBody>
                    <a:bodyPr/>
                    <a:lstStyle/>
                    <a:p>
                      <a:pPr algn="l" fontAlgn="ctr"/>
                      <a:r>
                        <a:rPr lang="en-US" sz="1100" b="0" i="0" u="none" strike="noStrike" dirty="0">
                          <a:solidFill>
                            <a:srgbClr val="000000"/>
                          </a:solidFill>
                          <a:effectLst/>
                          <a:latin typeface="Verdana" panose="020B0604030504040204" pitchFamily="34" charset="0"/>
                        </a:rPr>
                        <a:t>(3)</a:t>
                      </a:r>
                    </a:p>
                  </a:txBody>
                  <a:tcPr marL="7230" marR="7230" marT="7230" marB="0" anchor="ctr">
                    <a:lnL>
                      <a:noFill/>
                    </a:lnL>
                    <a:lnR>
                      <a:noFill/>
                    </a:lnR>
                    <a:lnT>
                      <a:noFill/>
                    </a:lnT>
                    <a:lnB>
                      <a:noFill/>
                    </a:lnB>
                  </a:tcPr>
                </a:tc>
              </a:tr>
              <a:tr h="183122">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c>
                  <a:txBody>
                    <a:bodyPr/>
                    <a:lstStyle/>
                    <a:p>
                      <a:pPr algn="l" fontAlgn="ctr"/>
                      <a:r>
                        <a:rPr lang="en-US" sz="1100" b="0" i="0" u="none" strike="noStrike" dirty="0">
                          <a:solidFill>
                            <a:srgbClr val="000000"/>
                          </a:solidFill>
                          <a:effectLst/>
                          <a:latin typeface="Verdana" panose="020B0604030504040204" pitchFamily="34" charset="0"/>
                        </a:rPr>
                        <a:t>Crédito por IDPC asociado a dividendo no absorbido ($29.382x25,5%)</a:t>
                      </a:r>
                    </a:p>
                  </a:txBody>
                  <a:tcPr marL="7230" marR="7230" marT="7230" marB="0" anchor="ctr">
                    <a:lnL>
                      <a:noFill/>
                    </a:lnL>
                    <a:lnR>
                      <a:noFill/>
                    </a:lnR>
                    <a:lnT>
                      <a:noFill/>
                    </a:lnT>
                    <a:lnB>
                      <a:noFill/>
                    </a:lnB>
                  </a:tcPr>
                </a:tc>
                <a:tc>
                  <a:txBody>
                    <a:bodyPr/>
                    <a:lstStyle/>
                    <a:p>
                      <a:pPr algn="l" fontAlgn="b"/>
                      <a:r>
                        <a:rPr lang="en-US" sz="1100" b="0" i="0" u="none" strike="noStrike" dirty="0">
                          <a:solidFill>
                            <a:srgbClr val="000000"/>
                          </a:solidFill>
                          <a:effectLst/>
                          <a:latin typeface="Verdana" panose="020B0604030504040204" pitchFamily="34" charset="0"/>
                        </a:rPr>
                        <a:t> $     7.492 </a:t>
                      </a:r>
                    </a:p>
                  </a:txBody>
                  <a:tcPr marL="7230" marR="7230" marT="7230" marB="0" anchor="b">
                    <a:lnL>
                      <a:noFill/>
                    </a:lnL>
                    <a:lnR>
                      <a:noFill/>
                    </a:lnR>
                    <a:lnT>
                      <a:noFill/>
                    </a:lnT>
                    <a:lnB>
                      <a:noFill/>
                    </a:lnB>
                  </a:tcPr>
                </a:tc>
                <a:tc>
                  <a:txBody>
                    <a:bodyPr/>
                    <a:lstStyle/>
                    <a:p>
                      <a:pPr algn="l" fontAlgn="ctr"/>
                      <a:r>
                        <a:rPr lang="en-US" sz="1100" b="0" i="0" u="none" strike="noStrike" dirty="0">
                          <a:solidFill>
                            <a:srgbClr val="000000"/>
                          </a:solidFill>
                          <a:effectLst/>
                          <a:latin typeface="Verdana" panose="020B0604030504040204" pitchFamily="34" charset="0"/>
                        </a:rPr>
                        <a:t>(4)</a:t>
                      </a:r>
                    </a:p>
                  </a:txBody>
                  <a:tcPr marL="7230" marR="7230" marT="7230" marB="0" anchor="ctr">
                    <a:lnL>
                      <a:noFill/>
                    </a:lnL>
                    <a:lnR>
                      <a:noFill/>
                    </a:lnR>
                    <a:lnT>
                      <a:noFill/>
                    </a:lnT>
                    <a:lnB>
                      <a:noFill/>
                    </a:lnB>
                  </a:tcPr>
                </a:tc>
              </a:tr>
              <a:tr h="183122">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c>
                  <a:txBody>
                    <a:bodyPr/>
                    <a:lstStyle/>
                    <a:p>
                      <a:pPr algn="l" fontAlgn="ctr"/>
                      <a:endParaRPr lang="en-US" sz="1100" b="0" i="0" u="none" strike="noStrike" dirty="0">
                        <a:solidFill>
                          <a:srgbClr val="000000"/>
                        </a:solidFill>
                        <a:effectLst/>
                        <a:latin typeface="Verdana" panose="020B0604030504040204" pitchFamily="34" charset="0"/>
                      </a:endParaRPr>
                    </a:p>
                  </a:txBody>
                  <a:tcPr marL="7230" marR="7230" marT="7230" marB="0" anchor="ctr">
                    <a:lnL>
                      <a:noFill/>
                    </a:lnL>
                    <a:lnR>
                      <a:noFill/>
                    </a:lnR>
                    <a:lnT>
                      <a:noFill/>
                    </a:lnT>
                    <a:lnB>
                      <a:noFill/>
                    </a:lnB>
                  </a:tcPr>
                </a:tc>
                <a:tc>
                  <a:txBody>
                    <a:bodyPr/>
                    <a:lstStyle/>
                    <a:p>
                      <a:pPr algn="l" fontAlgn="b"/>
                      <a:endParaRPr lang="en-US" sz="1100" b="0" i="0" u="none" strike="noStrike" dirty="0">
                        <a:solidFill>
                          <a:srgbClr val="000000"/>
                        </a:solidFill>
                        <a:effectLst/>
                        <a:latin typeface="Verdana" panose="020B0604030504040204" pitchFamily="34" charset="0"/>
                      </a:endParaRPr>
                    </a:p>
                  </a:txBody>
                  <a:tcPr marL="7230" marR="7230" marT="7230" marB="0" anchor="b">
                    <a:lnL>
                      <a:noFill/>
                    </a:lnL>
                    <a:lnR>
                      <a:noFill/>
                    </a:lnR>
                    <a:lnT>
                      <a:noFill/>
                    </a:lnT>
                    <a:lnB>
                      <a:noFill/>
                    </a:lnB>
                  </a:tcPr>
                </a:tc>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r>
              <a:tr h="358673">
                <a:tc>
                  <a:txBody>
                    <a:bodyPr/>
                    <a:lstStyle/>
                    <a:p>
                      <a:pPr algn="r" fontAlgn="ctr"/>
                      <a:r>
                        <a:rPr lang="en-US" sz="1100" b="0" i="0" u="none" strike="noStrike" dirty="0">
                          <a:solidFill>
                            <a:srgbClr val="000000"/>
                          </a:solidFill>
                          <a:effectLst/>
                          <a:latin typeface="Verdana" panose="020B0604030504040204" pitchFamily="34" charset="0"/>
                        </a:rPr>
                        <a:t>III.-</a:t>
                      </a:r>
                    </a:p>
                  </a:txBody>
                  <a:tcPr marL="7230" marR="7230" marT="7230" marB="0" anchor="ctr">
                    <a:lnL>
                      <a:noFill/>
                    </a:lnL>
                    <a:lnR>
                      <a:noFill/>
                    </a:lnR>
                    <a:lnT>
                      <a:noFill/>
                    </a:lnT>
                    <a:lnB>
                      <a:noFill/>
                    </a:lnB>
                  </a:tcPr>
                </a:tc>
                <a:tc gridSpan="2">
                  <a:txBody>
                    <a:bodyPr/>
                    <a:lstStyle/>
                    <a:p>
                      <a:pPr algn="l" fontAlgn="ctr"/>
                      <a:r>
                        <a:rPr lang="es-CL" sz="1100" b="1" i="0" u="none" strike="noStrike" dirty="0">
                          <a:solidFill>
                            <a:srgbClr val="000000"/>
                          </a:solidFill>
                          <a:effectLst/>
                          <a:latin typeface="Verdana" panose="020B0604030504040204" pitchFamily="34" charset="0"/>
                        </a:rPr>
                        <a:t>Declaración anual de Impuestos Sociedad BB Ltda.</a:t>
                      </a:r>
                    </a:p>
                  </a:txBody>
                  <a:tcPr marL="7230" marR="7230" marT="7230" marB="0" anchor="ctr">
                    <a:lnL>
                      <a:noFill/>
                    </a:lnL>
                    <a:lnR>
                      <a:noFill/>
                    </a:lnR>
                    <a:lnT>
                      <a:noFill/>
                    </a:lnT>
                    <a:lnB>
                      <a:noFill/>
                    </a:lnB>
                  </a:tcPr>
                </a:tc>
                <a:tc hMerge="1">
                  <a:txBody>
                    <a:bodyPr/>
                    <a:lstStyle/>
                    <a:p>
                      <a:endParaRPr lang="en-US"/>
                    </a:p>
                  </a:txBody>
                  <a:tcPr/>
                </a:tc>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r>
              <a:tr h="183122">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c>
                  <a:txBody>
                    <a:bodyPr/>
                    <a:lstStyle/>
                    <a:p>
                      <a:pPr algn="l" fontAlgn="ctr"/>
                      <a:endParaRPr lang="en-US" sz="1100" b="0" i="0" u="none" strike="noStrike" dirty="0">
                        <a:solidFill>
                          <a:srgbClr val="000000"/>
                        </a:solidFill>
                        <a:effectLst/>
                        <a:latin typeface="Verdana" panose="020B0604030504040204" pitchFamily="34" charset="0"/>
                      </a:endParaRPr>
                    </a:p>
                  </a:txBody>
                  <a:tcPr marL="7230" marR="7230" marT="7230" marB="0" anchor="ctr">
                    <a:lnL>
                      <a:noFill/>
                    </a:lnL>
                    <a:lnR>
                      <a:noFill/>
                    </a:lnR>
                    <a:lnT>
                      <a:noFill/>
                    </a:lnT>
                    <a:lnB>
                      <a:noFill/>
                    </a:lnB>
                  </a:tcPr>
                </a:tc>
                <a:tc>
                  <a:txBody>
                    <a:bodyPr/>
                    <a:lstStyle/>
                    <a:p>
                      <a:pPr algn="l" fontAlgn="b"/>
                      <a:endParaRPr lang="en-US" sz="1100" b="0" i="0" u="none" strike="noStrike" dirty="0">
                        <a:solidFill>
                          <a:srgbClr val="000000"/>
                        </a:solidFill>
                        <a:effectLst/>
                        <a:latin typeface="Verdana" panose="020B0604030504040204" pitchFamily="34" charset="0"/>
                      </a:endParaRPr>
                    </a:p>
                  </a:txBody>
                  <a:tcPr marL="7230" marR="7230" marT="7230" marB="0" anchor="b">
                    <a:lnL>
                      <a:noFill/>
                    </a:lnL>
                    <a:lnR>
                      <a:noFill/>
                    </a:lnR>
                    <a:lnT>
                      <a:noFill/>
                    </a:lnT>
                    <a:lnB>
                      <a:noFill/>
                    </a:lnB>
                  </a:tcPr>
                </a:tc>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r>
              <a:tr h="183122">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c>
                  <a:txBody>
                    <a:bodyPr/>
                    <a:lstStyle/>
                    <a:p>
                      <a:pPr algn="l" fontAlgn="ctr"/>
                      <a:r>
                        <a:rPr lang="en-US" sz="1100" b="0" i="0" u="none" strike="noStrike" dirty="0">
                          <a:solidFill>
                            <a:srgbClr val="000000"/>
                          </a:solidFill>
                          <a:effectLst/>
                          <a:latin typeface="Verdana" panose="020B0604030504040204" pitchFamily="34" charset="0"/>
                        </a:rPr>
                        <a:t>Impuesto de Primera Categoría </a:t>
                      </a:r>
                    </a:p>
                  </a:txBody>
                  <a:tcPr marL="7230" marR="7230" marT="7230" marB="0" anchor="ctr">
                    <a:lnL>
                      <a:noFill/>
                    </a:lnL>
                    <a:lnR>
                      <a:noFill/>
                    </a:lnR>
                    <a:lnT>
                      <a:noFill/>
                    </a:lnT>
                    <a:lnB>
                      <a:noFill/>
                    </a:lnB>
                  </a:tcPr>
                </a:tc>
                <a:tc>
                  <a:txBody>
                    <a:bodyPr/>
                    <a:lstStyle/>
                    <a:p>
                      <a:pPr algn="l" fontAlgn="b"/>
                      <a:r>
                        <a:rPr lang="en-US" sz="1100" b="0" i="0" u="none" strike="noStrike" dirty="0">
                          <a:solidFill>
                            <a:srgbClr val="000000"/>
                          </a:solidFill>
                          <a:effectLst/>
                          <a:latin typeface="Verdana" panose="020B0604030504040204" pitchFamily="34" charset="0"/>
                        </a:rPr>
                        <a:t> $          -   </a:t>
                      </a:r>
                    </a:p>
                  </a:txBody>
                  <a:tcPr marL="7230" marR="7230" marT="7230" marB="0" anchor="b">
                    <a:lnL>
                      <a:noFill/>
                    </a:lnL>
                    <a:lnR>
                      <a:noFill/>
                    </a:lnR>
                    <a:lnT>
                      <a:noFill/>
                    </a:lnT>
                    <a:lnB>
                      <a:noFill/>
                    </a:lnB>
                  </a:tcPr>
                </a:tc>
                <a:tc>
                  <a:txBody>
                    <a:bodyPr/>
                    <a:lstStyle/>
                    <a:p>
                      <a:pPr algn="l" fontAlgn="ctr"/>
                      <a:r>
                        <a:rPr lang="en-US" sz="1100" b="0" i="0" u="none" strike="noStrike" dirty="0">
                          <a:solidFill>
                            <a:srgbClr val="000000"/>
                          </a:solidFill>
                          <a:effectLst/>
                          <a:latin typeface="Verdana" panose="020B0604030504040204" pitchFamily="34" charset="0"/>
                        </a:rPr>
                        <a:t>(2)</a:t>
                      </a:r>
                    </a:p>
                  </a:txBody>
                  <a:tcPr marL="7230" marR="7230" marT="7230" marB="0" anchor="ctr">
                    <a:lnL>
                      <a:noFill/>
                    </a:lnL>
                    <a:lnR>
                      <a:noFill/>
                    </a:lnR>
                    <a:lnT>
                      <a:noFill/>
                    </a:lnT>
                    <a:lnB>
                      <a:noFill/>
                    </a:lnB>
                  </a:tcPr>
                </a:tc>
              </a:tr>
              <a:tr h="183122">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c>
                  <a:txBody>
                    <a:bodyPr/>
                    <a:lstStyle/>
                    <a:p>
                      <a:pPr algn="l" fontAlgn="ctr"/>
                      <a:r>
                        <a:rPr lang="en-US" sz="1100" b="0" i="0" u="sng" strike="noStrike" dirty="0">
                          <a:solidFill>
                            <a:srgbClr val="000000"/>
                          </a:solidFill>
                          <a:effectLst/>
                          <a:latin typeface="Verdana" panose="020B0604030504040204" pitchFamily="34" charset="0"/>
                        </a:rPr>
                        <a:t>Menos:</a:t>
                      </a:r>
                    </a:p>
                  </a:txBody>
                  <a:tcPr marL="7230" marR="7230" marT="7230" marB="0" anchor="ctr">
                    <a:lnL>
                      <a:noFill/>
                    </a:lnL>
                    <a:lnR>
                      <a:noFill/>
                    </a:lnR>
                    <a:lnT>
                      <a:noFill/>
                    </a:lnT>
                    <a:lnB>
                      <a:noFill/>
                    </a:lnB>
                  </a:tcPr>
                </a:tc>
                <a:tc>
                  <a:txBody>
                    <a:bodyPr/>
                    <a:lstStyle/>
                    <a:p>
                      <a:pPr algn="l" fontAlgn="b"/>
                      <a:endParaRPr lang="en-US" sz="1100" b="0" i="0" u="none" strike="noStrike" dirty="0">
                        <a:solidFill>
                          <a:srgbClr val="000000"/>
                        </a:solidFill>
                        <a:effectLst/>
                        <a:latin typeface="Verdana" panose="020B0604030504040204" pitchFamily="34" charset="0"/>
                      </a:endParaRPr>
                    </a:p>
                  </a:txBody>
                  <a:tcPr marL="7230" marR="7230" marT="7230" marB="0" anchor="b">
                    <a:lnL>
                      <a:noFill/>
                    </a:lnL>
                    <a:lnR>
                      <a:noFill/>
                    </a:lnR>
                    <a:lnT>
                      <a:noFill/>
                    </a:lnT>
                    <a:lnB>
                      <a:noFill/>
                    </a:lnB>
                  </a:tcPr>
                </a:tc>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r>
              <a:tr h="183122">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c>
                  <a:txBody>
                    <a:bodyPr/>
                    <a:lstStyle/>
                    <a:p>
                      <a:pPr algn="l" fontAlgn="ctr"/>
                      <a:r>
                        <a:rPr lang="en-US" sz="1100" b="0" i="0" u="none" strike="noStrike" dirty="0">
                          <a:solidFill>
                            <a:srgbClr val="000000"/>
                          </a:solidFill>
                          <a:effectLst/>
                          <a:latin typeface="Verdana" panose="020B0604030504040204" pitchFamily="34" charset="0"/>
                        </a:rPr>
                        <a:t>Pago Provisional por Utilidades Absorbidas ($78.000 x 25,5%)</a:t>
                      </a:r>
                    </a:p>
                  </a:txBody>
                  <a:tcPr marL="7230" marR="7230" marT="7230"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dirty="0">
                          <a:solidFill>
                            <a:srgbClr val="000000"/>
                          </a:solidFill>
                          <a:effectLst/>
                          <a:latin typeface="Verdana" panose="020B0604030504040204" pitchFamily="34" charset="0"/>
                        </a:rPr>
                        <a:t>($   19.890)</a:t>
                      </a:r>
                    </a:p>
                  </a:txBody>
                  <a:tcPr marL="7230" marR="7230" marT="7230"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r>
              <a:tr h="183122">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c>
                  <a:txBody>
                    <a:bodyPr/>
                    <a:lstStyle/>
                    <a:p>
                      <a:pPr algn="l" fontAlgn="ctr"/>
                      <a:r>
                        <a:rPr lang="es-CL" sz="1100" b="1" i="0" u="none" strike="noStrike" dirty="0">
                          <a:solidFill>
                            <a:srgbClr val="000000"/>
                          </a:solidFill>
                          <a:effectLst/>
                          <a:latin typeface="Verdana" panose="020B0604030504040204" pitchFamily="34" charset="0"/>
                        </a:rPr>
                        <a:t>Resultado declaración anual de Impuestos (devolución)</a:t>
                      </a:r>
                    </a:p>
                  </a:txBody>
                  <a:tcPr marL="7230" marR="7230" marT="7230"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ctr"/>
                      <a:r>
                        <a:rPr lang="en-US" sz="1100" b="1" i="0" u="none" strike="noStrike" dirty="0">
                          <a:solidFill>
                            <a:srgbClr val="000000"/>
                          </a:solidFill>
                          <a:effectLst/>
                          <a:latin typeface="Verdana" panose="020B0604030504040204" pitchFamily="34" charset="0"/>
                        </a:rPr>
                        <a:t>($ 19.890)</a:t>
                      </a:r>
                    </a:p>
                  </a:txBody>
                  <a:tcPr marL="7230" marR="7230" marT="7230"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r>
              <a:tr h="183122">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c>
                  <a:txBody>
                    <a:bodyPr/>
                    <a:lstStyle/>
                    <a:p>
                      <a:pPr algn="l" fontAlgn="ctr"/>
                      <a:endParaRPr lang="en-US" sz="1100" b="0" i="0" u="none" strike="noStrike" dirty="0">
                        <a:solidFill>
                          <a:srgbClr val="000000"/>
                        </a:solidFill>
                        <a:effectLst/>
                        <a:latin typeface="Verdana" panose="020B0604030504040204" pitchFamily="34" charset="0"/>
                      </a:endParaRPr>
                    </a:p>
                  </a:txBody>
                  <a:tcPr marL="7230" marR="7230" marT="7230" marB="0" anchor="ctr">
                    <a:lnL>
                      <a:noFill/>
                    </a:lnL>
                    <a:lnR>
                      <a:noFill/>
                    </a:lnR>
                    <a:lnT>
                      <a:noFill/>
                    </a:lnT>
                    <a:lnB>
                      <a:noFill/>
                    </a:lnB>
                  </a:tcPr>
                </a:tc>
                <a:tc>
                  <a:txBody>
                    <a:bodyPr/>
                    <a:lstStyle/>
                    <a:p>
                      <a:pPr algn="l" fontAlgn="ctr"/>
                      <a:endParaRPr lang="en-US" sz="1100" b="0" i="0" u="none" strike="noStrike" dirty="0">
                        <a:solidFill>
                          <a:srgbClr val="000000"/>
                        </a:solidFill>
                        <a:effectLst/>
                        <a:latin typeface="Verdana" panose="020B0604030504040204" pitchFamily="34" charset="0"/>
                      </a:endParaRPr>
                    </a:p>
                  </a:txBody>
                  <a:tcPr marL="7230" marR="7230" marT="7230" marB="0" anchor="ctr">
                    <a:lnL>
                      <a:noFill/>
                    </a:lnL>
                    <a:lnR>
                      <a:noFill/>
                    </a:lnR>
                    <a:lnT>
                      <a:noFill/>
                    </a:lnT>
                    <a:lnB>
                      <a:noFill/>
                    </a:lnB>
                  </a:tcPr>
                </a:tc>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r>
              <a:tr h="340707">
                <a:tc>
                  <a:txBody>
                    <a:bodyPr/>
                    <a:lstStyle/>
                    <a:p>
                      <a:pPr algn="r" fontAlgn="ctr"/>
                      <a:r>
                        <a:rPr lang="en-US" sz="900" b="0" i="1" u="none" strike="noStrike" dirty="0">
                          <a:solidFill>
                            <a:srgbClr val="000000"/>
                          </a:solidFill>
                          <a:effectLst/>
                          <a:latin typeface="Verdana" panose="020B0604030504040204" pitchFamily="34" charset="0"/>
                        </a:rPr>
                        <a:t>(1)</a:t>
                      </a:r>
                    </a:p>
                  </a:txBody>
                  <a:tcPr marL="7230" marR="7230" marT="7230" marB="0" anchor="ctr">
                    <a:lnL>
                      <a:noFill/>
                    </a:lnL>
                    <a:lnR>
                      <a:noFill/>
                    </a:lnR>
                    <a:lnT>
                      <a:noFill/>
                    </a:lnT>
                    <a:lnB>
                      <a:noFill/>
                    </a:lnB>
                  </a:tcPr>
                </a:tc>
                <a:tc gridSpan="2">
                  <a:txBody>
                    <a:bodyPr/>
                    <a:lstStyle/>
                    <a:p>
                      <a:pPr algn="l" fontAlgn="ctr"/>
                      <a:r>
                        <a:rPr lang="es-CL" sz="900" b="0" i="1" u="none" strike="noStrike" dirty="0">
                          <a:solidFill>
                            <a:srgbClr val="000000"/>
                          </a:solidFill>
                          <a:effectLst/>
                          <a:latin typeface="Verdana" panose="020B0604030504040204" pitchFamily="34" charset="0"/>
                        </a:rPr>
                        <a:t>Corresponde al crédito por IDPC asociado al dividendo percibido, según factor tasa 25,5%, según Circular N°2, de 2015</a:t>
                      </a:r>
                    </a:p>
                  </a:txBody>
                  <a:tcPr marL="7230" marR="7230" marT="7230" marB="0" anchor="ctr">
                    <a:lnL>
                      <a:noFill/>
                    </a:lnL>
                    <a:lnR>
                      <a:noFill/>
                    </a:lnR>
                    <a:lnT>
                      <a:noFill/>
                    </a:lnT>
                    <a:lnB>
                      <a:noFill/>
                    </a:lnB>
                  </a:tcPr>
                </a:tc>
                <a:tc hMerge="1">
                  <a:txBody>
                    <a:bodyPr/>
                    <a:lstStyle/>
                    <a:p>
                      <a:endParaRPr lang="en-US"/>
                    </a:p>
                  </a:txBody>
                  <a:tcPr/>
                </a:tc>
                <a:tc>
                  <a:txBody>
                    <a:bodyPr/>
                    <a:lstStyle/>
                    <a:p>
                      <a:pPr algn="l" fontAlgn="ctr"/>
                      <a:endParaRPr lang="en-US" sz="900" b="0" i="1" u="none" strike="noStrike" dirty="0">
                        <a:solidFill>
                          <a:srgbClr val="000000"/>
                        </a:solidFill>
                        <a:effectLst/>
                        <a:latin typeface="Verdana" panose="020B0604030504040204" pitchFamily="34" charset="0"/>
                      </a:endParaRPr>
                    </a:p>
                  </a:txBody>
                  <a:tcPr marL="7230" marR="7230" marT="7230" marB="0" anchor="ctr">
                    <a:lnL>
                      <a:noFill/>
                    </a:lnL>
                    <a:lnR>
                      <a:noFill/>
                    </a:lnR>
                    <a:lnT>
                      <a:noFill/>
                    </a:lnT>
                    <a:lnB>
                      <a:noFill/>
                    </a:lnB>
                  </a:tcPr>
                </a:tc>
              </a:tr>
              <a:tr h="152940">
                <a:tc>
                  <a:txBody>
                    <a:bodyPr/>
                    <a:lstStyle/>
                    <a:p>
                      <a:pPr algn="r" fontAlgn="ctr"/>
                      <a:r>
                        <a:rPr lang="en-US" sz="900" b="0" i="1" u="none" strike="noStrike" dirty="0">
                          <a:solidFill>
                            <a:srgbClr val="000000"/>
                          </a:solidFill>
                          <a:effectLst/>
                          <a:latin typeface="Verdana" panose="020B0604030504040204" pitchFamily="34" charset="0"/>
                        </a:rPr>
                        <a:t>(2)</a:t>
                      </a:r>
                    </a:p>
                  </a:txBody>
                  <a:tcPr marL="7230" marR="7230" marT="7230" marB="0" anchor="ctr">
                    <a:lnL>
                      <a:noFill/>
                    </a:lnL>
                    <a:lnR>
                      <a:noFill/>
                    </a:lnR>
                    <a:lnT>
                      <a:noFill/>
                    </a:lnT>
                    <a:lnB>
                      <a:noFill/>
                    </a:lnB>
                  </a:tcPr>
                </a:tc>
                <a:tc gridSpan="2">
                  <a:txBody>
                    <a:bodyPr/>
                    <a:lstStyle/>
                    <a:p>
                      <a:pPr algn="l" fontAlgn="ctr"/>
                      <a:r>
                        <a:rPr lang="es-CL" sz="900" b="0" i="1" u="none" strike="noStrike" dirty="0">
                          <a:solidFill>
                            <a:srgbClr val="000000"/>
                          </a:solidFill>
                          <a:effectLst/>
                          <a:latin typeface="Verdana" panose="020B0604030504040204" pitchFamily="34" charset="0"/>
                        </a:rPr>
                        <a:t>Al determinarse pérdida tributaria en el ejercicio no existe la obligación tributaria por concepto de IDPC</a:t>
                      </a:r>
                    </a:p>
                  </a:txBody>
                  <a:tcPr marL="7230" marR="7230" marT="7230" marB="0" anchor="ctr">
                    <a:lnL>
                      <a:noFill/>
                    </a:lnL>
                    <a:lnR>
                      <a:noFill/>
                    </a:lnR>
                    <a:lnT>
                      <a:noFill/>
                    </a:lnT>
                    <a:lnB>
                      <a:noFill/>
                    </a:lnB>
                  </a:tcPr>
                </a:tc>
                <a:tc hMerge="1">
                  <a:txBody>
                    <a:bodyPr/>
                    <a:lstStyle/>
                    <a:p>
                      <a:endParaRPr lang="en-US"/>
                    </a:p>
                  </a:txBody>
                  <a:tcPr/>
                </a:tc>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r>
              <a:tr h="310422">
                <a:tc>
                  <a:txBody>
                    <a:bodyPr/>
                    <a:lstStyle/>
                    <a:p>
                      <a:pPr algn="r" fontAlgn="ctr"/>
                      <a:r>
                        <a:rPr lang="en-US" sz="900" b="0" i="1" u="none" strike="noStrike" dirty="0">
                          <a:solidFill>
                            <a:srgbClr val="000000"/>
                          </a:solidFill>
                          <a:effectLst/>
                          <a:latin typeface="Verdana" panose="020B0604030504040204" pitchFamily="34" charset="0"/>
                        </a:rPr>
                        <a:t>(3)</a:t>
                      </a:r>
                    </a:p>
                  </a:txBody>
                  <a:tcPr marL="7230" marR="7230" marT="7230" marB="0" anchor="ctr">
                    <a:lnL>
                      <a:noFill/>
                    </a:lnL>
                    <a:lnR>
                      <a:noFill/>
                    </a:lnR>
                    <a:lnT>
                      <a:noFill/>
                    </a:lnT>
                    <a:lnB>
                      <a:noFill/>
                    </a:lnB>
                  </a:tcPr>
                </a:tc>
                <a:tc gridSpan="2">
                  <a:txBody>
                    <a:bodyPr/>
                    <a:lstStyle/>
                    <a:p>
                      <a:pPr algn="l" fontAlgn="ctr"/>
                      <a:r>
                        <a:rPr lang="es-CL" sz="900" b="0" i="1" u="none" strike="noStrike" dirty="0">
                          <a:solidFill>
                            <a:srgbClr val="000000"/>
                          </a:solidFill>
                          <a:effectLst/>
                          <a:latin typeface="Verdana" panose="020B0604030504040204" pitchFamily="34" charset="0"/>
                        </a:rPr>
                        <a:t>El PPUA corresponde al IDPC que se pagó sobre la proporción del dividendo incrementado que fue absorbido por la pérdida tributaria</a:t>
                      </a:r>
                    </a:p>
                  </a:txBody>
                  <a:tcPr marL="7230" marR="7230" marT="7230" marB="0" anchor="ctr">
                    <a:lnL>
                      <a:noFill/>
                    </a:lnL>
                    <a:lnR>
                      <a:noFill/>
                    </a:lnR>
                    <a:lnT>
                      <a:noFill/>
                    </a:lnT>
                    <a:lnB>
                      <a:noFill/>
                    </a:lnB>
                  </a:tcPr>
                </a:tc>
                <a:tc hMerge="1">
                  <a:txBody>
                    <a:bodyPr/>
                    <a:lstStyle/>
                    <a:p>
                      <a:endParaRPr lang="en-US"/>
                    </a:p>
                  </a:txBody>
                  <a:tcPr/>
                </a:tc>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r>
              <a:tr h="363421">
                <a:tc>
                  <a:txBody>
                    <a:bodyPr/>
                    <a:lstStyle/>
                    <a:p>
                      <a:pPr algn="r" fontAlgn="ctr"/>
                      <a:r>
                        <a:rPr lang="en-US" sz="900" b="0" i="1" u="none" strike="noStrike" dirty="0">
                          <a:solidFill>
                            <a:srgbClr val="000000"/>
                          </a:solidFill>
                          <a:effectLst/>
                          <a:latin typeface="Verdana" panose="020B0604030504040204" pitchFamily="34" charset="0"/>
                        </a:rPr>
                        <a:t>(4)</a:t>
                      </a:r>
                    </a:p>
                  </a:txBody>
                  <a:tcPr marL="7230" marR="7230" marT="7230" marB="0" anchor="ctr">
                    <a:lnL>
                      <a:noFill/>
                    </a:lnL>
                    <a:lnR>
                      <a:noFill/>
                    </a:lnR>
                    <a:lnT>
                      <a:noFill/>
                    </a:lnT>
                    <a:lnB>
                      <a:noFill/>
                    </a:lnB>
                  </a:tcPr>
                </a:tc>
                <a:tc gridSpan="2">
                  <a:txBody>
                    <a:bodyPr/>
                    <a:lstStyle/>
                    <a:p>
                      <a:pPr algn="l" fontAlgn="ctr"/>
                      <a:r>
                        <a:rPr lang="es-CL" sz="900" b="0" i="1" u="none" strike="noStrike" dirty="0">
                          <a:solidFill>
                            <a:srgbClr val="000000"/>
                          </a:solidFill>
                          <a:effectLst/>
                          <a:latin typeface="Verdana" panose="020B0604030504040204" pitchFamily="34" charset="0"/>
                        </a:rPr>
                        <a:t>El crédito por IDPC asociado a los dividendos en la parte no absorbida deberá ser ingresado al registro SAC como crédito con la obligación de restituir </a:t>
                      </a:r>
                    </a:p>
                  </a:txBody>
                  <a:tcPr marL="7230" marR="7230" marT="7230" marB="0" anchor="ctr">
                    <a:lnL>
                      <a:noFill/>
                    </a:lnL>
                    <a:lnR>
                      <a:noFill/>
                    </a:lnR>
                    <a:lnT>
                      <a:noFill/>
                    </a:lnT>
                    <a:lnB>
                      <a:noFill/>
                    </a:lnB>
                  </a:tcPr>
                </a:tc>
                <a:tc hMerge="1">
                  <a:txBody>
                    <a:bodyPr/>
                    <a:lstStyle/>
                    <a:p>
                      <a:endParaRPr lang="en-US"/>
                    </a:p>
                  </a:txBody>
                  <a:tcPr/>
                </a:tc>
                <a:tc>
                  <a:txBody>
                    <a:bodyPr/>
                    <a:lstStyle/>
                    <a:p>
                      <a:pPr algn="l" fontAlgn="b"/>
                      <a:endParaRPr lang="en-US" sz="800" b="0" i="0" u="none" strike="noStrike" dirty="0">
                        <a:solidFill>
                          <a:srgbClr val="000000"/>
                        </a:solidFill>
                        <a:effectLst/>
                        <a:latin typeface="Calibri" panose="020F0502020204030204" pitchFamily="34" charset="0"/>
                      </a:endParaRPr>
                    </a:p>
                  </a:txBody>
                  <a:tcPr marL="7230" marR="7230" marT="7230" marB="0" anchor="b">
                    <a:lnL>
                      <a:noFill/>
                    </a:lnL>
                    <a:lnR>
                      <a:noFill/>
                    </a:lnR>
                    <a:lnT>
                      <a:noFill/>
                    </a:lnT>
                    <a:lnB>
                      <a:noFill/>
                    </a:lnB>
                  </a:tcPr>
                </a:tc>
              </a:tr>
            </a:tbl>
          </a:graphicData>
        </a:graphic>
      </p:graphicFrame>
    </p:spTree>
    <p:extLst>
      <p:ext uri="{BB962C8B-B14F-4D97-AF65-F5344CB8AC3E}">
        <p14:creationId xmlns:p14="http://schemas.microsoft.com/office/powerpoint/2010/main" xmlns="" val="3602560271"/>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84684" y="393812"/>
            <a:ext cx="8855075" cy="792163"/>
          </a:xfrm>
          <a:prstGeom prst="rect">
            <a:avLst/>
          </a:prstGeom>
        </p:spPr>
        <p:txBody>
          <a:bodyPr/>
          <a:lstStyle/>
          <a:p>
            <a:r>
              <a:rPr lang="es-CL" sz="2400" b="1" dirty="0" smtClean="0">
                <a:latin typeface="Verdana" panose="020B0604030504040204" pitchFamily="34" charset="0"/>
              </a:rPr>
              <a:t>Comparación</a:t>
            </a:r>
            <a:endParaRPr lang="es-CL" sz="2400" b="1" dirty="0">
              <a:solidFill>
                <a:schemeClr val="accent3"/>
              </a:solidFill>
              <a:latin typeface="Verdana" panose="020B060403050404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xmlns="" val="4278606853"/>
              </p:ext>
            </p:extLst>
          </p:nvPr>
        </p:nvGraphicFramePr>
        <p:xfrm>
          <a:off x="564705" y="1199813"/>
          <a:ext cx="9073006" cy="6005951"/>
        </p:xfrm>
        <a:graphic>
          <a:graphicData uri="http://schemas.openxmlformats.org/drawingml/2006/table">
            <a:tbl>
              <a:tblPr firstRow="1" bandRow="1">
                <a:tableStyleId>{5C22544A-7EE6-4342-B048-85BDC9FD1C3A}</a:tableStyleId>
              </a:tblPr>
              <a:tblGrid>
                <a:gridCol w="6372707"/>
                <a:gridCol w="1440160"/>
                <a:gridCol w="1260139"/>
              </a:tblGrid>
              <a:tr h="370840">
                <a:tc>
                  <a:txBody>
                    <a:bodyPr/>
                    <a:lstStyle/>
                    <a:p>
                      <a:r>
                        <a:rPr lang="es-CL" dirty="0" smtClean="0"/>
                        <a:t>Calculo RLI</a:t>
                      </a:r>
                      <a:endParaRPr lang="es-CL" dirty="0"/>
                    </a:p>
                  </a:txBody>
                  <a:tcPr/>
                </a:tc>
                <a:tc>
                  <a:txBody>
                    <a:bodyPr/>
                    <a:lstStyle/>
                    <a:p>
                      <a:pPr algn="ctr"/>
                      <a:r>
                        <a:rPr lang="es-CL" dirty="0" err="1" smtClean="0"/>
                        <a:t>Circ</a:t>
                      </a:r>
                      <a:r>
                        <a:rPr lang="es-CL" baseline="0" dirty="0" smtClean="0"/>
                        <a:t> 49</a:t>
                      </a:r>
                      <a:endParaRPr lang="es-CL" dirty="0" smtClean="0"/>
                    </a:p>
                    <a:p>
                      <a:pPr algn="ctr"/>
                      <a:r>
                        <a:rPr lang="es-CL" dirty="0" smtClean="0"/>
                        <a:t>$</a:t>
                      </a:r>
                      <a:endParaRPr lang="es-CL" dirty="0"/>
                    </a:p>
                  </a:txBody>
                  <a:tcPr/>
                </a:tc>
                <a:tc>
                  <a:txBody>
                    <a:bodyPr/>
                    <a:lstStyle/>
                    <a:p>
                      <a:pPr algn="ctr"/>
                      <a:r>
                        <a:rPr lang="es-CL" dirty="0" smtClean="0"/>
                        <a:t>ICHDT</a:t>
                      </a:r>
                    </a:p>
                    <a:p>
                      <a:pPr algn="ctr"/>
                      <a:r>
                        <a:rPr lang="es-CL" dirty="0" smtClean="0"/>
                        <a:t>$</a:t>
                      </a:r>
                      <a:endParaRPr lang="es-CL" dirty="0"/>
                    </a:p>
                  </a:txBody>
                  <a:tcPr/>
                </a:tc>
              </a:tr>
              <a:tr h="370840">
                <a:tc>
                  <a:txBody>
                    <a:bodyPr/>
                    <a:lstStyle/>
                    <a:p>
                      <a:r>
                        <a:rPr lang="es-CL" sz="1400" dirty="0" smtClean="0"/>
                        <a:t>Resultado</a:t>
                      </a:r>
                      <a:r>
                        <a:rPr lang="es-CL" sz="1400" baseline="0" dirty="0" smtClean="0"/>
                        <a:t> Financiero Según Balance</a:t>
                      </a:r>
                      <a:endParaRPr lang="es-CL" sz="1400" dirty="0"/>
                    </a:p>
                  </a:txBody>
                  <a:tcPr/>
                </a:tc>
                <a:tc>
                  <a:txBody>
                    <a:bodyPr/>
                    <a:lstStyle/>
                    <a:p>
                      <a:pPr algn="ctr"/>
                      <a:r>
                        <a:rPr lang="es-CL" sz="1400" dirty="0" smtClean="0"/>
                        <a:t>(20.000)</a:t>
                      </a:r>
                      <a:endParaRPr lang="es-CL" sz="1400" dirty="0"/>
                    </a:p>
                  </a:txBody>
                  <a:tcPr/>
                </a:tc>
                <a:tc>
                  <a:txBody>
                    <a:bodyPr/>
                    <a:lstStyle/>
                    <a:p>
                      <a:pPr algn="ctr"/>
                      <a:r>
                        <a:rPr lang="es-CL" sz="1400" dirty="0" smtClean="0"/>
                        <a:t>(20.000)</a:t>
                      </a:r>
                      <a:endParaRPr lang="es-CL" sz="1400" dirty="0"/>
                    </a:p>
                  </a:txBody>
                  <a:tcPr/>
                </a:tc>
              </a:tr>
              <a:tr h="370840">
                <a:tc>
                  <a:txBody>
                    <a:bodyPr/>
                    <a:lstStyle/>
                    <a:p>
                      <a:r>
                        <a:rPr lang="es-CL" sz="1400" dirty="0" smtClean="0"/>
                        <a:t>Agregados:</a:t>
                      </a:r>
                      <a:endParaRPr lang="es-CL" sz="1400" dirty="0"/>
                    </a:p>
                  </a:txBody>
                  <a:tcPr/>
                </a:tc>
                <a:tc>
                  <a:txBody>
                    <a:bodyPr/>
                    <a:lstStyle/>
                    <a:p>
                      <a:pPr algn="ctr"/>
                      <a:endParaRPr lang="es-CL" sz="1400"/>
                    </a:p>
                  </a:txBody>
                  <a:tcPr/>
                </a:tc>
                <a:tc>
                  <a:txBody>
                    <a:bodyPr/>
                    <a:lstStyle/>
                    <a:p>
                      <a:pPr algn="ctr"/>
                      <a:endParaRPr lang="es-CL" sz="1400" dirty="0"/>
                    </a:p>
                  </a:txBody>
                  <a:tcPr/>
                </a:tc>
              </a:tr>
              <a:tr h="370840">
                <a:tc>
                  <a:txBody>
                    <a:bodyPr/>
                    <a:lstStyle/>
                    <a:p>
                      <a:r>
                        <a:rPr lang="es-CL" sz="1400" dirty="0" smtClean="0"/>
                        <a:t>Provisiones y Multas pagadas al Fisco</a:t>
                      </a:r>
                      <a:endParaRPr lang="es-CL" sz="1400" dirty="0"/>
                    </a:p>
                  </a:txBody>
                  <a:tcPr/>
                </a:tc>
                <a:tc>
                  <a:txBody>
                    <a:bodyPr/>
                    <a:lstStyle/>
                    <a:p>
                      <a:pPr algn="ctr"/>
                      <a:r>
                        <a:rPr lang="es-CL" sz="1400" dirty="0" smtClean="0"/>
                        <a:t>22.000</a:t>
                      </a:r>
                      <a:endParaRPr lang="es-CL" sz="1400" dirty="0"/>
                    </a:p>
                  </a:txBody>
                  <a:tcPr/>
                </a:tc>
                <a:tc>
                  <a:txBody>
                    <a:bodyPr/>
                    <a:lstStyle/>
                    <a:p>
                      <a:pPr algn="ctr"/>
                      <a:r>
                        <a:rPr lang="es-CL" sz="1400" dirty="0" smtClean="0"/>
                        <a:t>22.000</a:t>
                      </a:r>
                      <a:endParaRPr lang="es-CL" sz="1400" dirty="0"/>
                    </a:p>
                  </a:txBody>
                  <a:tcPr/>
                </a:tc>
              </a:tr>
              <a:tr h="370840">
                <a:tc>
                  <a:txBody>
                    <a:bodyPr/>
                    <a:lstStyle/>
                    <a:p>
                      <a:r>
                        <a:rPr lang="es-CL" sz="1400" dirty="0" smtClean="0"/>
                        <a:t>Deducciones:</a:t>
                      </a:r>
                      <a:endParaRPr lang="es-CL" sz="1400" dirty="0"/>
                    </a:p>
                  </a:txBody>
                  <a:tcPr/>
                </a:tc>
                <a:tc>
                  <a:txBody>
                    <a:bodyPr/>
                    <a:lstStyle/>
                    <a:p>
                      <a:pPr algn="ctr"/>
                      <a:endParaRPr lang="es-CL" sz="1400" dirty="0"/>
                    </a:p>
                  </a:txBody>
                  <a:tcPr/>
                </a:tc>
                <a:tc>
                  <a:txBody>
                    <a:bodyPr/>
                    <a:lstStyle/>
                    <a:p>
                      <a:pPr algn="ctr"/>
                      <a:endParaRPr lang="es-CL" sz="1400" dirty="0"/>
                    </a:p>
                  </a:txBody>
                  <a:tcPr/>
                </a:tc>
              </a:tr>
              <a:tr h="370840">
                <a:tc>
                  <a:txBody>
                    <a:bodyPr/>
                    <a:lstStyle/>
                    <a:p>
                      <a:r>
                        <a:rPr lang="es-CL" sz="1400" dirty="0" smtClean="0"/>
                        <a:t>Dividendo afecto a GC o IA,</a:t>
                      </a:r>
                      <a:r>
                        <a:rPr lang="es-CL" sz="1400" baseline="0" dirty="0" smtClean="0"/>
                        <a:t> del 14 B con crédito 25,5% con restitución (Crédito Total es $27.382 = 80.000*0,342281)</a:t>
                      </a:r>
                      <a:endParaRPr lang="es-CL" sz="1400" dirty="0"/>
                    </a:p>
                  </a:txBody>
                  <a:tcPr/>
                </a:tc>
                <a:tc>
                  <a:txBody>
                    <a:bodyPr/>
                    <a:lstStyle/>
                    <a:p>
                      <a:pPr algn="ctr"/>
                      <a:r>
                        <a:rPr lang="es-CL" sz="1400" dirty="0" smtClean="0"/>
                        <a:t>(80.000)</a:t>
                      </a:r>
                      <a:endParaRPr lang="es-CL" sz="1400" dirty="0"/>
                    </a:p>
                  </a:txBody>
                  <a:tcPr/>
                </a:tc>
                <a:tc>
                  <a:txBody>
                    <a:bodyPr/>
                    <a:lstStyle/>
                    <a:p>
                      <a:pPr algn="ctr"/>
                      <a:r>
                        <a:rPr lang="es-CL" sz="1400" dirty="0" smtClean="0"/>
                        <a:t>(80.000)</a:t>
                      </a:r>
                      <a:endParaRPr lang="es-CL" sz="1400" dirty="0"/>
                    </a:p>
                  </a:txBody>
                  <a:tcPr/>
                </a:tc>
              </a:tr>
              <a:tr h="370840">
                <a:tc>
                  <a:txBody>
                    <a:bodyPr/>
                    <a:lstStyle/>
                    <a:p>
                      <a:r>
                        <a:rPr lang="es-CL" sz="1400" dirty="0" smtClean="0">
                          <a:solidFill>
                            <a:srgbClr val="FF0000"/>
                          </a:solidFill>
                        </a:rPr>
                        <a:t>Pérdida</a:t>
                      </a:r>
                      <a:r>
                        <a:rPr lang="es-CL" sz="1400" baseline="0" dirty="0" smtClean="0">
                          <a:solidFill>
                            <a:srgbClr val="FF0000"/>
                          </a:solidFill>
                        </a:rPr>
                        <a:t> Tributaria según Circular 49</a:t>
                      </a:r>
                      <a:endParaRPr lang="es-CL" sz="1400" dirty="0">
                        <a:solidFill>
                          <a:srgbClr val="FF0000"/>
                        </a:solidFill>
                      </a:endParaRPr>
                    </a:p>
                  </a:txBody>
                  <a:tcPr/>
                </a:tc>
                <a:tc>
                  <a:txBody>
                    <a:bodyPr/>
                    <a:lstStyle/>
                    <a:p>
                      <a:pPr algn="ctr"/>
                      <a:r>
                        <a:rPr lang="es-CL" sz="1400" dirty="0" smtClean="0">
                          <a:solidFill>
                            <a:srgbClr val="FF0000"/>
                          </a:solidFill>
                        </a:rPr>
                        <a:t>(78.000)</a:t>
                      </a:r>
                      <a:endParaRPr lang="es-CL" sz="1400" dirty="0">
                        <a:solidFill>
                          <a:srgbClr val="FF0000"/>
                        </a:solidFill>
                      </a:endParaRPr>
                    </a:p>
                  </a:txBody>
                  <a:tcPr/>
                </a:tc>
                <a:tc>
                  <a:txBody>
                    <a:bodyPr/>
                    <a:lstStyle/>
                    <a:p>
                      <a:pPr algn="ctr"/>
                      <a:endParaRPr lang="es-CL" sz="1400" dirty="0"/>
                    </a:p>
                  </a:txBody>
                  <a:tcPr/>
                </a:tc>
              </a:tr>
              <a:tr h="1429125">
                <a:tc>
                  <a:txBody>
                    <a:bodyPr/>
                    <a:lstStyle/>
                    <a:p>
                      <a:r>
                        <a:rPr lang="es-CL" sz="1400" dirty="0" smtClean="0">
                          <a:solidFill>
                            <a:srgbClr val="FF0000"/>
                          </a:solidFill>
                        </a:rPr>
                        <a:t>PPUA solicitado según</a:t>
                      </a:r>
                      <a:r>
                        <a:rPr lang="es-CL" sz="1400" baseline="0" dirty="0" smtClean="0">
                          <a:solidFill>
                            <a:srgbClr val="FF0000"/>
                          </a:solidFill>
                        </a:rPr>
                        <a:t> Circular 49</a:t>
                      </a:r>
                    </a:p>
                    <a:p>
                      <a:r>
                        <a:rPr lang="es-CL" sz="1400" baseline="0" dirty="0" err="1" smtClean="0"/>
                        <a:t>Div</a:t>
                      </a:r>
                      <a:r>
                        <a:rPr lang="es-CL" sz="1400" baseline="0" dirty="0" smtClean="0"/>
                        <a:t>. Neto 80.000 + Crédito 27.382 = </a:t>
                      </a:r>
                      <a:r>
                        <a:rPr lang="es-CL" sz="1400" baseline="0" dirty="0" err="1" smtClean="0"/>
                        <a:t>Div</a:t>
                      </a:r>
                      <a:r>
                        <a:rPr lang="es-CL" sz="1400" baseline="0" dirty="0" smtClean="0"/>
                        <a:t>. Bruto 107.382</a:t>
                      </a:r>
                    </a:p>
                    <a:p>
                      <a:r>
                        <a:rPr lang="es-CL" sz="1400" baseline="0" dirty="0" smtClean="0"/>
                        <a:t>                                                 </a:t>
                      </a:r>
                      <a:r>
                        <a:rPr lang="es-CL" sz="1400" baseline="0" dirty="0" err="1" smtClean="0"/>
                        <a:t>Pér</a:t>
                      </a:r>
                      <a:r>
                        <a:rPr lang="es-CL" sz="1400" baseline="0" dirty="0" smtClean="0"/>
                        <a:t>. Tributaria </a:t>
                      </a:r>
                      <a:r>
                        <a:rPr lang="es-CL" sz="1400" u="sng" baseline="0" dirty="0" smtClean="0"/>
                        <a:t>(78.000)</a:t>
                      </a:r>
                    </a:p>
                    <a:p>
                      <a:r>
                        <a:rPr lang="es-CL" sz="1400" baseline="0" dirty="0" smtClean="0"/>
                        <a:t>                                            </a:t>
                      </a:r>
                      <a:r>
                        <a:rPr lang="es-CL" sz="1400" baseline="0" dirty="0" err="1" smtClean="0"/>
                        <a:t>Div</a:t>
                      </a:r>
                      <a:r>
                        <a:rPr lang="es-CL" sz="1400" baseline="0" dirty="0" smtClean="0"/>
                        <a:t> No Absorbido  29.382</a:t>
                      </a:r>
                    </a:p>
                    <a:p>
                      <a:r>
                        <a:rPr lang="es-CL" sz="1400" baseline="0" dirty="0" smtClean="0"/>
                        <a:t>Luego: Dividendo Absorbido es 78.000 * 0,255 = 19.890</a:t>
                      </a:r>
                    </a:p>
                    <a:p>
                      <a:r>
                        <a:rPr lang="es-CL" sz="1400" b="1" dirty="0" smtClean="0">
                          <a:solidFill>
                            <a:srgbClr val="FF0000"/>
                          </a:solidFill>
                        </a:rPr>
                        <a:t>Saldo de Crédito en el SAC (27.382 – 19.890 = 4.492)</a:t>
                      </a:r>
                      <a:endParaRPr lang="es-CL" sz="1400" b="1" dirty="0">
                        <a:solidFill>
                          <a:srgbClr val="FF0000"/>
                        </a:solidFill>
                      </a:endParaRPr>
                    </a:p>
                  </a:txBody>
                  <a:tcPr/>
                </a:tc>
                <a:tc>
                  <a:txBody>
                    <a:bodyPr/>
                    <a:lstStyle/>
                    <a:p>
                      <a:pPr algn="ctr"/>
                      <a:r>
                        <a:rPr lang="es-CL" sz="1400" dirty="0" smtClean="0">
                          <a:solidFill>
                            <a:srgbClr val="FF0000"/>
                          </a:solidFill>
                        </a:rPr>
                        <a:t>19.890</a:t>
                      </a:r>
                    </a:p>
                    <a:p>
                      <a:pPr algn="ctr"/>
                      <a:endParaRPr lang="es-CL" sz="1400" dirty="0" smtClean="0">
                        <a:solidFill>
                          <a:srgbClr val="FF0000"/>
                        </a:solidFill>
                      </a:endParaRPr>
                    </a:p>
                    <a:p>
                      <a:pPr algn="ctr"/>
                      <a:endParaRPr lang="es-CL" sz="1400" dirty="0" smtClean="0">
                        <a:solidFill>
                          <a:srgbClr val="FF0000"/>
                        </a:solidFill>
                      </a:endParaRPr>
                    </a:p>
                    <a:p>
                      <a:pPr algn="ctr"/>
                      <a:endParaRPr lang="es-CL" sz="1400" dirty="0" smtClean="0">
                        <a:solidFill>
                          <a:srgbClr val="FF0000"/>
                        </a:solidFill>
                      </a:endParaRPr>
                    </a:p>
                    <a:p>
                      <a:pPr algn="ctr"/>
                      <a:endParaRPr lang="es-CL" sz="1400" dirty="0" smtClean="0">
                        <a:solidFill>
                          <a:srgbClr val="FF0000"/>
                        </a:solidFill>
                      </a:endParaRPr>
                    </a:p>
                    <a:p>
                      <a:pPr algn="ctr"/>
                      <a:r>
                        <a:rPr lang="es-CL" sz="1400" dirty="0" smtClean="0">
                          <a:solidFill>
                            <a:srgbClr val="FF0000"/>
                          </a:solidFill>
                        </a:rPr>
                        <a:t>4.492</a:t>
                      </a:r>
                      <a:endParaRPr lang="es-CL" sz="1400" dirty="0">
                        <a:solidFill>
                          <a:srgbClr val="FF0000"/>
                        </a:solidFill>
                      </a:endParaRPr>
                    </a:p>
                  </a:txBody>
                  <a:tcPr/>
                </a:tc>
                <a:tc>
                  <a:txBody>
                    <a:bodyPr/>
                    <a:lstStyle/>
                    <a:p>
                      <a:pPr algn="ctr"/>
                      <a:endParaRPr lang="es-CL" sz="1400" dirty="0"/>
                    </a:p>
                  </a:txBody>
                  <a:tcPr/>
                </a:tc>
              </a:tr>
              <a:tr h="370840">
                <a:tc>
                  <a:txBody>
                    <a:bodyPr/>
                    <a:lstStyle/>
                    <a:p>
                      <a:r>
                        <a:rPr lang="es-CL" sz="1400" dirty="0" smtClean="0">
                          <a:solidFill>
                            <a:schemeClr val="accent3">
                              <a:lumMod val="50000"/>
                            </a:schemeClr>
                          </a:solidFill>
                        </a:rPr>
                        <a:t>ICHDT Agregado</a:t>
                      </a:r>
                      <a:r>
                        <a:rPr lang="es-CL" sz="1400" baseline="0" dirty="0" smtClean="0">
                          <a:solidFill>
                            <a:schemeClr val="accent3">
                              <a:lumMod val="50000"/>
                            </a:schemeClr>
                          </a:solidFill>
                        </a:rPr>
                        <a:t> PPUA  62.151 * 0,255 = 15.849</a:t>
                      </a:r>
                      <a:endParaRPr lang="es-CL" sz="1400" dirty="0">
                        <a:solidFill>
                          <a:schemeClr val="accent3">
                            <a:lumMod val="50000"/>
                          </a:schemeClr>
                        </a:solidFill>
                      </a:endParaRPr>
                    </a:p>
                  </a:txBody>
                  <a:tcPr/>
                </a:tc>
                <a:tc>
                  <a:txBody>
                    <a:bodyPr/>
                    <a:lstStyle/>
                    <a:p>
                      <a:pPr algn="ctr"/>
                      <a:endParaRPr lang="es-CL" sz="1400" dirty="0">
                        <a:solidFill>
                          <a:schemeClr val="accent3">
                            <a:lumMod val="50000"/>
                          </a:schemeClr>
                        </a:solidFill>
                      </a:endParaRPr>
                    </a:p>
                  </a:txBody>
                  <a:tcPr/>
                </a:tc>
                <a:tc>
                  <a:txBody>
                    <a:bodyPr/>
                    <a:lstStyle/>
                    <a:p>
                      <a:pPr algn="ctr"/>
                      <a:r>
                        <a:rPr lang="es-CL" sz="1400" dirty="0" smtClean="0">
                          <a:solidFill>
                            <a:schemeClr val="accent3">
                              <a:lumMod val="50000"/>
                            </a:schemeClr>
                          </a:solidFill>
                        </a:rPr>
                        <a:t>15.849</a:t>
                      </a:r>
                      <a:endParaRPr lang="es-CL" sz="1400" dirty="0">
                        <a:solidFill>
                          <a:schemeClr val="accent3">
                            <a:lumMod val="50000"/>
                          </a:schemeClr>
                        </a:solidFill>
                      </a:endParaRPr>
                    </a:p>
                  </a:txBody>
                  <a:tcPr/>
                </a:tc>
              </a:tr>
              <a:tr h="370840">
                <a:tc>
                  <a:txBody>
                    <a:bodyPr/>
                    <a:lstStyle/>
                    <a:p>
                      <a:r>
                        <a:rPr lang="es-CL" sz="1400" b="1" dirty="0" smtClean="0">
                          <a:solidFill>
                            <a:schemeClr val="accent3">
                              <a:lumMod val="50000"/>
                            </a:schemeClr>
                          </a:solidFill>
                        </a:rPr>
                        <a:t>Pérdida</a:t>
                      </a:r>
                      <a:r>
                        <a:rPr lang="es-CL" sz="1400" b="1" baseline="0" dirty="0" smtClean="0">
                          <a:solidFill>
                            <a:schemeClr val="accent3">
                              <a:lumMod val="50000"/>
                            </a:schemeClr>
                          </a:solidFill>
                        </a:rPr>
                        <a:t> Tributaria según ICHDT</a:t>
                      </a:r>
                      <a:endParaRPr lang="es-CL" sz="1400" b="1" dirty="0">
                        <a:solidFill>
                          <a:schemeClr val="accent3">
                            <a:lumMod val="50000"/>
                          </a:schemeClr>
                        </a:solidFill>
                      </a:endParaRPr>
                    </a:p>
                  </a:txBody>
                  <a:tcPr/>
                </a:tc>
                <a:tc>
                  <a:txBody>
                    <a:bodyPr/>
                    <a:lstStyle/>
                    <a:p>
                      <a:pPr algn="ctr"/>
                      <a:endParaRPr lang="es-CL" sz="1400" b="1" dirty="0">
                        <a:solidFill>
                          <a:schemeClr val="accent3">
                            <a:lumMod val="50000"/>
                          </a:schemeClr>
                        </a:solidFill>
                      </a:endParaRPr>
                    </a:p>
                  </a:txBody>
                  <a:tcPr/>
                </a:tc>
                <a:tc>
                  <a:txBody>
                    <a:bodyPr/>
                    <a:lstStyle/>
                    <a:p>
                      <a:pPr algn="ctr"/>
                      <a:r>
                        <a:rPr lang="es-CL" sz="1400" b="1" dirty="0" smtClean="0">
                          <a:solidFill>
                            <a:schemeClr val="accent3">
                              <a:lumMod val="50000"/>
                            </a:schemeClr>
                          </a:solidFill>
                        </a:rPr>
                        <a:t>(62.151)</a:t>
                      </a:r>
                      <a:endParaRPr lang="es-CL" sz="1400" b="1" dirty="0">
                        <a:solidFill>
                          <a:schemeClr val="accent3">
                            <a:lumMod val="50000"/>
                          </a:schemeClr>
                        </a:solidFill>
                      </a:endParaRPr>
                    </a:p>
                  </a:txBody>
                  <a:tcPr/>
                </a:tc>
              </a:tr>
              <a:tr h="370840">
                <a:tc>
                  <a:txBody>
                    <a:bodyPr/>
                    <a:lstStyle/>
                    <a:p>
                      <a:r>
                        <a:rPr lang="es-CL" sz="1400" dirty="0" smtClean="0">
                          <a:solidFill>
                            <a:schemeClr val="accent3">
                              <a:lumMod val="50000"/>
                            </a:schemeClr>
                          </a:solidFill>
                        </a:rPr>
                        <a:t>PPUA según ICHDT</a:t>
                      </a:r>
                      <a:endParaRPr lang="es-CL" sz="1400" dirty="0">
                        <a:solidFill>
                          <a:schemeClr val="accent3">
                            <a:lumMod val="50000"/>
                          </a:schemeClr>
                        </a:solidFill>
                      </a:endParaRPr>
                    </a:p>
                  </a:txBody>
                  <a:tcPr/>
                </a:tc>
                <a:tc>
                  <a:txBody>
                    <a:bodyPr/>
                    <a:lstStyle/>
                    <a:p>
                      <a:pPr algn="ctr"/>
                      <a:endParaRPr lang="es-CL" sz="1400" dirty="0">
                        <a:solidFill>
                          <a:schemeClr val="accent3">
                            <a:lumMod val="50000"/>
                          </a:schemeClr>
                        </a:solidFill>
                      </a:endParaRPr>
                    </a:p>
                  </a:txBody>
                  <a:tcPr/>
                </a:tc>
                <a:tc>
                  <a:txBody>
                    <a:bodyPr/>
                    <a:lstStyle/>
                    <a:p>
                      <a:pPr algn="ctr"/>
                      <a:r>
                        <a:rPr lang="es-CL" sz="1400" dirty="0" smtClean="0">
                          <a:solidFill>
                            <a:schemeClr val="accent3">
                              <a:lumMod val="50000"/>
                            </a:schemeClr>
                          </a:solidFill>
                        </a:rPr>
                        <a:t>15.849</a:t>
                      </a:r>
                      <a:endParaRPr lang="es-CL" sz="1400" dirty="0">
                        <a:solidFill>
                          <a:schemeClr val="accent3">
                            <a:lumMod val="50000"/>
                          </a:schemeClr>
                        </a:solidFill>
                      </a:endParaRPr>
                    </a:p>
                  </a:txBody>
                  <a:tcPr/>
                </a:tc>
              </a:tr>
              <a:tr h="370840">
                <a:tc>
                  <a:txBody>
                    <a:bodyPr/>
                    <a:lstStyle/>
                    <a:p>
                      <a:r>
                        <a:rPr lang="es-CL" sz="1400" dirty="0" smtClean="0">
                          <a:solidFill>
                            <a:schemeClr val="accent3">
                              <a:lumMod val="50000"/>
                            </a:schemeClr>
                          </a:solidFill>
                        </a:rPr>
                        <a:t>Saldo</a:t>
                      </a:r>
                      <a:r>
                        <a:rPr lang="es-CL" sz="1400" baseline="0" dirty="0" smtClean="0">
                          <a:solidFill>
                            <a:schemeClr val="accent3">
                              <a:lumMod val="50000"/>
                            </a:schemeClr>
                          </a:solidFill>
                        </a:rPr>
                        <a:t> de Crédito en SAC (27.382 – 15.849 = 11.533)</a:t>
                      </a:r>
                      <a:endParaRPr lang="es-CL" sz="1400" dirty="0">
                        <a:solidFill>
                          <a:schemeClr val="accent3">
                            <a:lumMod val="50000"/>
                          </a:schemeClr>
                        </a:solidFill>
                      </a:endParaRPr>
                    </a:p>
                  </a:txBody>
                  <a:tcPr/>
                </a:tc>
                <a:tc>
                  <a:txBody>
                    <a:bodyPr/>
                    <a:lstStyle/>
                    <a:p>
                      <a:pPr algn="ctr"/>
                      <a:endParaRPr lang="es-CL" sz="1400" dirty="0">
                        <a:solidFill>
                          <a:schemeClr val="accent3">
                            <a:lumMod val="50000"/>
                          </a:schemeClr>
                        </a:solidFill>
                      </a:endParaRPr>
                    </a:p>
                  </a:txBody>
                  <a:tcPr/>
                </a:tc>
                <a:tc>
                  <a:txBody>
                    <a:bodyPr/>
                    <a:lstStyle/>
                    <a:p>
                      <a:pPr algn="ctr"/>
                      <a:r>
                        <a:rPr lang="es-CL" sz="1400" dirty="0" smtClean="0">
                          <a:solidFill>
                            <a:schemeClr val="accent3">
                              <a:lumMod val="50000"/>
                            </a:schemeClr>
                          </a:solidFill>
                        </a:rPr>
                        <a:t>11.533</a:t>
                      </a:r>
                      <a:endParaRPr lang="es-CL" sz="1400" dirty="0">
                        <a:solidFill>
                          <a:schemeClr val="accent3">
                            <a:lumMod val="50000"/>
                          </a:schemeClr>
                        </a:solidFill>
                      </a:endParaRPr>
                    </a:p>
                  </a:txBody>
                  <a:tcPr/>
                </a:tc>
              </a:tr>
            </a:tbl>
          </a:graphicData>
        </a:graphic>
      </p:graphicFrame>
    </p:spTree>
    <p:extLst>
      <p:ext uri="{BB962C8B-B14F-4D97-AF65-F5344CB8AC3E}">
        <p14:creationId xmlns:p14="http://schemas.microsoft.com/office/powerpoint/2010/main" xmlns="" val="3684611395"/>
      </p:ext>
    </p:extLst>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84684" y="393812"/>
            <a:ext cx="8855075" cy="792163"/>
          </a:xfrm>
          <a:prstGeom prst="rect">
            <a:avLst/>
          </a:prstGeom>
        </p:spPr>
        <p:txBody>
          <a:bodyPr/>
          <a:lstStyle/>
          <a:p>
            <a:r>
              <a:rPr lang="es-CL" sz="2400" b="1" dirty="0" smtClean="0">
                <a:latin typeface="Verdana" panose="020B0604030504040204" pitchFamily="34" charset="0"/>
              </a:rPr>
              <a:t>Conclusiones</a:t>
            </a:r>
            <a:r>
              <a:rPr lang="es-CL" sz="2400" b="1" dirty="0">
                <a:latin typeface="Verdana" panose="020B0604030504040204" pitchFamily="34" charset="0"/>
              </a:rPr>
              <a:t/>
            </a:r>
            <a:br>
              <a:rPr lang="es-CL" sz="2400" b="1" dirty="0">
                <a:latin typeface="Verdana" panose="020B0604030504040204" pitchFamily="34" charset="0"/>
              </a:rPr>
            </a:br>
            <a:endParaRPr lang="es-CL" sz="2400" b="1" dirty="0">
              <a:solidFill>
                <a:schemeClr val="accent3"/>
              </a:solidFill>
              <a:latin typeface="Verdana" panose="020B0604030504040204" pitchFamily="34" charset="0"/>
            </a:endParaRPr>
          </a:p>
        </p:txBody>
      </p:sp>
      <p:sp>
        <p:nvSpPr>
          <p:cNvPr id="3" name="Content Placeholder 2"/>
          <p:cNvSpPr>
            <a:spLocks noGrp="1"/>
          </p:cNvSpPr>
          <p:nvPr>
            <p:ph idx="4294967295"/>
          </p:nvPr>
        </p:nvSpPr>
        <p:spPr>
          <a:xfrm>
            <a:off x="0" y="935038"/>
            <a:ext cx="8856663" cy="6118225"/>
          </a:xfrm>
          <a:prstGeom prst="rect">
            <a:avLst/>
          </a:prstGeom>
        </p:spPr>
        <p:txBody>
          <a:bodyPr numCol="1"/>
          <a:lstStyle/>
          <a:p>
            <a:pPr marL="257124"/>
            <a:endParaRPr lang="es-CL" sz="1800" b="1" dirty="0"/>
          </a:p>
          <a:p>
            <a:pPr marL="257124" lvl="1" indent="0">
              <a:buNone/>
            </a:pPr>
            <a:r>
              <a:rPr lang="es-CL" sz="1800" dirty="0" smtClean="0"/>
              <a:t>Cómo el PPUA no se agrega a la RLI, se producen los siguientes efectos:</a:t>
            </a:r>
          </a:p>
          <a:p>
            <a:pPr marL="599955" lvl="1" indent="-342831">
              <a:buAutoNum type="arabicPeriod"/>
            </a:pPr>
            <a:endParaRPr lang="es-CL" sz="1800" dirty="0" smtClean="0"/>
          </a:p>
          <a:p>
            <a:pPr marL="599955" lvl="1" indent="-342831">
              <a:buAutoNum type="arabicPeriod"/>
            </a:pPr>
            <a:r>
              <a:rPr lang="es-CL" sz="1800" dirty="0" smtClean="0"/>
              <a:t>El PPUA se debe agregar en el Capital Propio Tributario al cierre del año y por lo tanto queda contenido en el RAI.</a:t>
            </a:r>
          </a:p>
          <a:p>
            <a:pPr marL="599955" lvl="1" indent="-342831">
              <a:buAutoNum type="arabicPeriod"/>
            </a:pPr>
            <a:endParaRPr lang="es-CL" sz="1800" dirty="0" smtClean="0"/>
          </a:p>
          <a:p>
            <a:pPr marL="599955" lvl="1" indent="-342831">
              <a:buAutoNum type="arabicPeriod"/>
            </a:pPr>
            <a:r>
              <a:rPr lang="es-CL" sz="1800" dirty="0" smtClean="0"/>
              <a:t>Cómo el PPUA no se agregó en la RLI, se produce una </a:t>
            </a:r>
            <a:r>
              <a:rPr lang="es-CL" sz="1800" dirty="0" err="1" smtClean="0"/>
              <a:t>descuadratura</a:t>
            </a:r>
            <a:r>
              <a:rPr lang="es-CL" sz="1800" dirty="0" smtClean="0"/>
              <a:t> en el movimiento del patrimonio tributario.</a:t>
            </a:r>
          </a:p>
          <a:p>
            <a:pPr marL="599955" lvl="1" indent="-342831">
              <a:buAutoNum type="arabicPeriod"/>
            </a:pPr>
            <a:endParaRPr lang="es-CL" sz="1800" dirty="0" smtClean="0"/>
          </a:p>
          <a:p>
            <a:pPr marL="599955" lvl="1" indent="-342831">
              <a:buAutoNum type="arabicPeriod"/>
            </a:pPr>
            <a:r>
              <a:rPr lang="es-CL" sz="1800" dirty="0" smtClean="0"/>
              <a:t>Recuperación de PPUA es mayor en el evento que éste se hubiera agregado.</a:t>
            </a:r>
          </a:p>
          <a:p>
            <a:pPr marL="599955" lvl="1" indent="-342831">
              <a:buAutoNum type="arabicPeriod"/>
            </a:pPr>
            <a:endParaRPr lang="es-CL" sz="1800" dirty="0" smtClean="0"/>
          </a:p>
          <a:p>
            <a:pPr marL="599955" lvl="1" indent="-342831">
              <a:buAutoNum type="arabicPeriod"/>
            </a:pPr>
            <a:r>
              <a:rPr lang="es-CL" sz="1800" dirty="0" smtClean="0"/>
              <a:t>De todas formas, el saldo de crédito quedaría contenido en el registro SAC.</a:t>
            </a:r>
          </a:p>
          <a:p>
            <a:pPr marL="257124" lvl="1" indent="0">
              <a:buNone/>
            </a:pPr>
            <a:endParaRPr lang="es-CL" sz="1800" dirty="0"/>
          </a:p>
          <a:p>
            <a:pPr marL="257124" lvl="1" indent="0">
              <a:buNone/>
            </a:pPr>
            <a:r>
              <a:rPr lang="es-CL" sz="1800" b="1" dirty="0" smtClean="0"/>
              <a:t>Comentario del SII</a:t>
            </a:r>
          </a:p>
          <a:p>
            <a:pPr marL="257124" lvl="1" indent="0">
              <a:buNone/>
            </a:pPr>
            <a:endParaRPr lang="es-CL" sz="1800" dirty="0"/>
          </a:p>
          <a:p>
            <a:pPr marL="257124" lvl="1" indent="0">
              <a:buNone/>
            </a:pPr>
            <a:r>
              <a:rPr lang="es-CL" sz="1800" dirty="0" smtClean="0"/>
              <a:t>SII estudiará el tema.</a:t>
            </a:r>
          </a:p>
          <a:p>
            <a:pPr marL="257124" lvl="1" indent="0">
              <a:buNone/>
            </a:pPr>
            <a:endParaRPr lang="es-CL" sz="1800" b="1" dirty="0"/>
          </a:p>
        </p:txBody>
      </p:sp>
    </p:spTree>
    <p:extLst>
      <p:ext uri="{BB962C8B-B14F-4D97-AF65-F5344CB8AC3E}">
        <p14:creationId xmlns:p14="http://schemas.microsoft.com/office/powerpoint/2010/main" xmlns="" val="3370819864"/>
      </p:ext>
    </p:extLst>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682568" y="573832"/>
            <a:ext cx="8999537" cy="1079500"/>
          </a:xfrm>
          <a:prstGeom prst="rect">
            <a:avLst/>
          </a:prstGeom>
        </p:spPr>
        <p:txBody>
          <a:bodyPr/>
          <a:lstStyle/>
          <a:p>
            <a:r>
              <a:rPr lang="es-CL" sz="1800" dirty="0" smtClean="0"/>
              <a:t>Ejemplo: Imputación de PT que no es totalmente absorbida por utilidades, y que se imputa como gasto en el ejercicio siguiente, por un contribuyente acogido al régimen de imputación parcial de créditos (segunda imputación)</a:t>
            </a:r>
            <a:endParaRPr lang="en-US" sz="1800" dirty="0"/>
          </a:p>
        </p:txBody>
      </p:sp>
      <p:graphicFrame>
        <p:nvGraphicFramePr>
          <p:cNvPr id="3" name="Table 2"/>
          <p:cNvGraphicFramePr>
            <a:graphicFrameLocks noGrp="1"/>
          </p:cNvGraphicFramePr>
          <p:nvPr>
            <p:extLst>
              <p:ext uri="{D42A27DB-BD31-4B8C-83A1-F6EECF244321}">
                <p14:modId xmlns:p14="http://schemas.microsoft.com/office/powerpoint/2010/main" xmlns="" val="1583705970"/>
              </p:ext>
            </p:extLst>
          </p:nvPr>
        </p:nvGraphicFramePr>
        <p:xfrm>
          <a:off x="276672" y="2158008"/>
          <a:ext cx="9037004" cy="3708414"/>
        </p:xfrm>
        <a:graphic>
          <a:graphicData uri="http://schemas.openxmlformats.org/drawingml/2006/table">
            <a:tbl>
              <a:tblPr/>
              <a:tblGrid>
                <a:gridCol w="392088"/>
                <a:gridCol w="7297902"/>
                <a:gridCol w="1347014"/>
              </a:tblGrid>
              <a:tr h="230575">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w="6350" cap="flat" cmpd="sng" algn="ctr">
                      <a:solidFill>
                        <a:srgbClr val="000000"/>
                      </a:solidFill>
                      <a:prstDash val="solid"/>
                      <a:round/>
                      <a:headEnd type="none" w="med" len="med"/>
                      <a:tailEnd type="none" w="med" len="med"/>
                    </a:lnR>
                    <a:lnT>
                      <a:noFill/>
                    </a:lnT>
                    <a:lnB>
                      <a:noFill/>
                    </a:lnB>
                  </a:tcPr>
                </a:tc>
                <a:tc gridSpan="2">
                  <a:txBody>
                    <a:bodyPr/>
                    <a:lstStyle/>
                    <a:p>
                      <a:pPr algn="ctr" fontAlgn="ctr"/>
                      <a:r>
                        <a:rPr lang="en-US" sz="1300" b="1" i="0" u="none" strike="noStrike" dirty="0">
                          <a:solidFill>
                            <a:srgbClr val="000000"/>
                          </a:solidFill>
                          <a:effectLst/>
                          <a:latin typeface="Verdana" panose="020B0604030504040204" pitchFamily="34" charset="0"/>
                        </a:rPr>
                        <a:t>ANTECEDENTES</a:t>
                      </a:r>
                    </a:p>
                  </a:txBody>
                  <a:tcPr marL="9099" marR="9099" marT="9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r>
              <a:tr h="461150">
                <a:tc>
                  <a:txBody>
                    <a:bodyPr/>
                    <a:lstStyle/>
                    <a:p>
                      <a:pPr algn="r" fontAlgn="ctr"/>
                      <a:r>
                        <a:rPr lang="en-US" sz="1300" b="0" i="0" u="none" strike="noStrike" dirty="0">
                          <a:solidFill>
                            <a:srgbClr val="000000"/>
                          </a:solidFill>
                          <a:effectLst/>
                          <a:latin typeface="Verdana" panose="020B0604030504040204" pitchFamily="34" charset="0"/>
                        </a:rPr>
                        <a:t>I.-</a:t>
                      </a:r>
                    </a:p>
                  </a:txBody>
                  <a:tcPr marL="9099" marR="9099" marT="9099" marB="0" anchor="ctr">
                    <a:lnL>
                      <a:noFill/>
                    </a:lnL>
                    <a:lnR>
                      <a:noFill/>
                    </a:lnR>
                    <a:lnT>
                      <a:noFill/>
                    </a:lnT>
                    <a:lnB>
                      <a:noFill/>
                    </a:lnB>
                  </a:tcPr>
                </a:tc>
                <a:tc gridSpan="2">
                  <a:txBody>
                    <a:bodyPr/>
                    <a:lstStyle/>
                    <a:p>
                      <a:pPr algn="l" fontAlgn="b"/>
                      <a:r>
                        <a:rPr lang="es-CL" sz="1300" b="0" i="0" u="none" strike="noStrike" dirty="0">
                          <a:solidFill>
                            <a:srgbClr val="000000"/>
                          </a:solidFill>
                          <a:effectLst/>
                          <a:latin typeface="Verdana" panose="020B0604030504040204" pitchFamily="34" charset="0"/>
                        </a:rPr>
                        <a:t>La Sociedad CC Ltda., sujeta al régimen de imputación parcial del IDPC, presenta los siguientes antecedentes para el año comercial 2017.</a:t>
                      </a:r>
                    </a:p>
                  </a:txBody>
                  <a:tcPr marL="9099" marR="9099" marT="9099" marB="0" anchor="b">
                    <a:lnL>
                      <a:noFill/>
                    </a:lnL>
                    <a:lnR>
                      <a:noFill/>
                    </a:lnR>
                    <a:lnT w="6350" cap="flat" cmpd="sng" algn="ctr">
                      <a:solidFill>
                        <a:srgbClr val="000000"/>
                      </a:solidFill>
                      <a:prstDash val="solid"/>
                      <a:round/>
                      <a:headEnd type="none" w="med" len="med"/>
                      <a:tailEnd type="none" w="med" len="med"/>
                    </a:lnT>
                    <a:lnB>
                      <a:noFill/>
                    </a:lnB>
                  </a:tcPr>
                </a:tc>
                <a:tc hMerge="1">
                  <a:txBody>
                    <a:bodyPr/>
                    <a:lstStyle/>
                    <a:p>
                      <a:endParaRPr lang="en-US"/>
                    </a:p>
                  </a:txBody>
                  <a:tcPr/>
                </a:tc>
              </a:tr>
              <a:tr h="230575">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a:noFill/>
                    </a:lnR>
                    <a:lnT>
                      <a:noFill/>
                    </a:lnT>
                    <a:lnB>
                      <a:noFill/>
                    </a:lnB>
                  </a:tcPr>
                </a:tc>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a:noFill/>
                    </a:lnR>
                    <a:lnT>
                      <a:noFill/>
                    </a:lnT>
                    <a:lnB>
                      <a:noFill/>
                    </a:lnB>
                  </a:tcPr>
                </a:tc>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a:noFill/>
                    </a:lnR>
                    <a:lnT>
                      <a:noFill/>
                    </a:lnT>
                    <a:lnB>
                      <a:noFill/>
                    </a:lnB>
                  </a:tcPr>
                </a:tc>
              </a:tr>
              <a:tr h="230575">
                <a:tc>
                  <a:txBody>
                    <a:bodyPr/>
                    <a:lstStyle/>
                    <a:p>
                      <a:pPr algn="r" fontAlgn="ctr"/>
                      <a:r>
                        <a:rPr lang="en-US" sz="1300" b="0" i="0" u="none" strike="noStrike" dirty="0">
                          <a:solidFill>
                            <a:srgbClr val="000000"/>
                          </a:solidFill>
                          <a:effectLst/>
                          <a:latin typeface="Verdana" panose="020B0604030504040204" pitchFamily="34" charset="0"/>
                        </a:rPr>
                        <a:t>II.-</a:t>
                      </a:r>
                    </a:p>
                  </a:txBody>
                  <a:tcPr marL="9099" marR="9099" marT="9099" marB="0" anchor="ctr">
                    <a:lnL>
                      <a:noFill/>
                    </a:lnL>
                    <a:lnR>
                      <a:noFill/>
                    </a:lnR>
                    <a:lnT>
                      <a:noFill/>
                    </a:lnT>
                    <a:lnB>
                      <a:noFill/>
                    </a:lnB>
                  </a:tcPr>
                </a:tc>
                <a:tc gridSpan="2">
                  <a:txBody>
                    <a:bodyPr/>
                    <a:lstStyle/>
                    <a:p>
                      <a:pPr algn="l" fontAlgn="b"/>
                      <a:r>
                        <a:rPr lang="es-CL" sz="1300" b="0" i="0" u="none" strike="noStrike" dirty="0">
                          <a:solidFill>
                            <a:srgbClr val="000000"/>
                          </a:solidFill>
                          <a:effectLst/>
                          <a:latin typeface="Verdana" panose="020B0604030504040204" pitchFamily="34" charset="0"/>
                        </a:rPr>
                        <a:t>Determinación de la Renta Líquida Imponible de acuerdo a los artículo 29 al 33 de la LIR.</a:t>
                      </a:r>
                    </a:p>
                  </a:txBody>
                  <a:tcPr marL="9099" marR="9099" marT="9099" marB="0" anchor="b">
                    <a:lnL>
                      <a:noFill/>
                    </a:lnL>
                    <a:lnR>
                      <a:noFill/>
                    </a:lnR>
                    <a:lnT>
                      <a:noFill/>
                    </a:lnT>
                    <a:lnB>
                      <a:noFill/>
                    </a:lnB>
                  </a:tcPr>
                </a:tc>
                <a:tc hMerge="1">
                  <a:txBody>
                    <a:bodyPr/>
                    <a:lstStyle/>
                    <a:p>
                      <a:endParaRPr lang="en-US"/>
                    </a:p>
                  </a:txBody>
                  <a:tcPr/>
                </a:tc>
              </a:tr>
              <a:tr h="230575">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a:noFill/>
                    </a:lnR>
                    <a:lnT>
                      <a:noFill/>
                    </a:lnT>
                    <a:lnB>
                      <a:noFill/>
                    </a:lnB>
                  </a:tcPr>
                </a:tc>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a:noFill/>
                    </a:lnR>
                    <a:lnT>
                      <a:noFill/>
                    </a:lnT>
                    <a:lnB w="6350" cap="flat" cmpd="sng" algn="ctr">
                      <a:solidFill>
                        <a:srgbClr val="000000"/>
                      </a:solidFill>
                      <a:prstDash val="solid"/>
                      <a:round/>
                      <a:headEnd type="none" w="med" len="med"/>
                      <a:tailEnd type="none" w="med" len="med"/>
                    </a:lnB>
                  </a:tcPr>
                </a:tc>
              </a:tr>
              <a:tr h="230575">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s-CL" sz="1300" b="0" i="0" u="none" strike="noStrike" dirty="0">
                          <a:solidFill>
                            <a:srgbClr val="000000"/>
                          </a:solidFill>
                          <a:effectLst/>
                          <a:latin typeface="Verdana" panose="020B0604030504040204" pitchFamily="34" charset="0"/>
                        </a:rPr>
                        <a:t>Resultado financiero según balance (pérdida)</a:t>
                      </a:r>
                    </a:p>
                  </a:txBody>
                  <a:tcPr marL="9099" marR="9099" marT="9099"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ctr" fontAlgn="ctr"/>
                      <a:r>
                        <a:rPr lang="en-US" sz="1300" b="0" i="0" u="none" strike="noStrike" dirty="0">
                          <a:solidFill>
                            <a:srgbClr val="000000"/>
                          </a:solidFill>
                          <a:effectLst/>
                          <a:latin typeface="Verdana" panose="020B0604030504040204" pitchFamily="34" charset="0"/>
                        </a:rPr>
                        <a:t>($   100.000)</a:t>
                      </a:r>
                    </a:p>
                  </a:txBody>
                  <a:tcPr marL="9099" marR="9099" marT="9099"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r>
              <a:tr h="230575">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300" b="0" i="0" u="none" strike="noStrike" dirty="0">
                          <a:solidFill>
                            <a:srgbClr val="000000"/>
                          </a:solidFill>
                          <a:effectLst/>
                          <a:latin typeface="Verdana" panose="020B0604030504040204" pitchFamily="34" charset="0"/>
                        </a:rPr>
                        <a:t> </a:t>
                      </a:r>
                    </a:p>
                  </a:txBody>
                  <a:tcPr marL="9099" marR="9099" marT="9099"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1300" b="0" i="0" u="none" strike="noStrike" dirty="0">
                          <a:solidFill>
                            <a:srgbClr val="000000"/>
                          </a:solidFill>
                          <a:effectLst/>
                          <a:latin typeface="Verdana" panose="020B0604030504040204" pitchFamily="34" charset="0"/>
                        </a:rPr>
                        <a:t> </a:t>
                      </a:r>
                    </a:p>
                  </a:txBody>
                  <a:tcPr marL="9099" marR="9099" marT="9099" marB="0" anchor="b">
                    <a:lnL>
                      <a:noFill/>
                    </a:lnL>
                    <a:lnR w="6350" cap="flat" cmpd="sng" algn="ctr">
                      <a:solidFill>
                        <a:srgbClr val="000000"/>
                      </a:solidFill>
                      <a:prstDash val="solid"/>
                      <a:round/>
                      <a:headEnd type="none" w="med" len="med"/>
                      <a:tailEnd type="none" w="med" len="med"/>
                    </a:lnR>
                    <a:lnT>
                      <a:noFill/>
                    </a:lnT>
                    <a:lnB>
                      <a:noFill/>
                    </a:lnB>
                  </a:tcPr>
                </a:tc>
              </a:tr>
              <a:tr h="230575">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300" b="1" i="0" u="sng" strike="noStrike" dirty="0">
                          <a:solidFill>
                            <a:srgbClr val="000000"/>
                          </a:solidFill>
                          <a:effectLst/>
                          <a:latin typeface="Verdana" panose="020B0604030504040204" pitchFamily="34" charset="0"/>
                        </a:rPr>
                        <a:t>Agregados:</a:t>
                      </a:r>
                    </a:p>
                  </a:txBody>
                  <a:tcPr marL="9099" marR="9099" marT="9099"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1300" b="0" i="0" u="none" strike="noStrike" dirty="0">
                          <a:solidFill>
                            <a:srgbClr val="000000"/>
                          </a:solidFill>
                          <a:effectLst/>
                          <a:latin typeface="Verdana" panose="020B0604030504040204" pitchFamily="34" charset="0"/>
                        </a:rPr>
                        <a:t> </a:t>
                      </a:r>
                    </a:p>
                  </a:txBody>
                  <a:tcPr marL="9099" marR="9099" marT="9099" marB="0" anchor="b">
                    <a:lnL>
                      <a:noFill/>
                    </a:lnL>
                    <a:lnR w="6350" cap="flat" cmpd="sng" algn="ctr">
                      <a:solidFill>
                        <a:srgbClr val="000000"/>
                      </a:solidFill>
                      <a:prstDash val="solid"/>
                      <a:round/>
                      <a:headEnd type="none" w="med" len="med"/>
                      <a:tailEnd type="none" w="med" len="med"/>
                    </a:lnR>
                    <a:lnT>
                      <a:noFill/>
                    </a:lnT>
                    <a:lnB>
                      <a:noFill/>
                    </a:lnB>
                  </a:tcPr>
                </a:tc>
              </a:tr>
              <a:tr h="230575">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300" b="0" i="0" u="none" strike="noStrike" dirty="0">
                          <a:solidFill>
                            <a:srgbClr val="000000"/>
                          </a:solidFill>
                          <a:effectLst/>
                          <a:latin typeface="Verdana" panose="020B0604030504040204" pitchFamily="34" charset="0"/>
                        </a:rPr>
                        <a:t>Provisiones Varias</a:t>
                      </a:r>
                    </a:p>
                  </a:txBody>
                  <a:tcPr marL="9099" marR="9099" marT="9099"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1300" b="0" i="0" u="none" strike="noStrike" dirty="0">
                          <a:solidFill>
                            <a:srgbClr val="000000"/>
                          </a:solidFill>
                          <a:effectLst/>
                          <a:latin typeface="Verdana" panose="020B0604030504040204" pitchFamily="34" charset="0"/>
                        </a:rPr>
                        <a:t> $      20.000 </a:t>
                      </a:r>
                    </a:p>
                  </a:txBody>
                  <a:tcPr marL="9099" marR="9099" marT="9099" marB="0" anchor="b">
                    <a:lnL>
                      <a:noFill/>
                    </a:lnL>
                    <a:lnR w="6350" cap="flat" cmpd="sng" algn="ctr">
                      <a:solidFill>
                        <a:srgbClr val="000000"/>
                      </a:solidFill>
                      <a:prstDash val="solid"/>
                      <a:round/>
                      <a:headEnd type="none" w="med" len="med"/>
                      <a:tailEnd type="none" w="med" len="med"/>
                    </a:lnR>
                    <a:lnT>
                      <a:noFill/>
                    </a:lnT>
                    <a:lnB>
                      <a:noFill/>
                    </a:lnB>
                  </a:tcPr>
                </a:tc>
              </a:tr>
              <a:tr h="230575">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300" b="0" i="0" u="none" strike="noStrike" dirty="0">
                          <a:solidFill>
                            <a:srgbClr val="000000"/>
                          </a:solidFill>
                          <a:effectLst/>
                          <a:latin typeface="Verdana" panose="020B0604030504040204" pitchFamily="34" charset="0"/>
                        </a:rPr>
                        <a:t>Multas pagadas al fisco, reajustadas</a:t>
                      </a:r>
                    </a:p>
                  </a:txBody>
                  <a:tcPr marL="9099" marR="9099" marT="9099"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1300" b="0" i="0" u="none" strike="noStrike" dirty="0">
                          <a:solidFill>
                            <a:srgbClr val="000000"/>
                          </a:solidFill>
                          <a:effectLst/>
                          <a:latin typeface="Verdana" panose="020B0604030504040204" pitchFamily="34" charset="0"/>
                        </a:rPr>
                        <a:t> $       2.000 </a:t>
                      </a:r>
                    </a:p>
                  </a:txBody>
                  <a:tcPr marL="9099" marR="9099" marT="9099" marB="0" anchor="b">
                    <a:lnL>
                      <a:noFill/>
                    </a:lnL>
                    <a:lnR w="6350" cap="flat" cmpd="sng" algn="ctr">
                      <a:solidFill>
                        <a:srgbClr val="000000"/>
                      </a:solidFill>
                      <a:prstDash val="solid"/>
                      <a:round/>
                      <a:headEnd type="none" w="med" len="med"/>
                      <a:tailEnd type="none" w="med" len="med"/>
                    </a:lnR>
                    <a:lnT>
                      <a:noFill/>
                    </a:lnT>
                    <a:lnB>
                      <a:noFill/>
                    </a:lnB>
                  </a:tcPr>
                </a:tc>
              </a:tr>
              <a:tr h="230575">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300" b="1" i="0" u="sng" strike="noStrike" dirty="0">
                          <a:solidFill>
                            <a:srgbClr val="000000"/>
                          </a:solidFill>
                          <a:effectLst/>
                          <a:latin typeface="Verdana" panose="020B0604030504040204" pitchFamily="34" charset="0"/>
                        </a:rPr>
                        <a:t>Deducciones:</a:t>
                      </a:r>
                    </a:p>
                  </a:txBody>
                  <a:tcPr marL="9099" marR="9099" marT="9099"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1300" b="0" i="0" u="none" strike="noStrike" dirty="0">
                          <a:solidFill>
                            <a:srgbClr val="000000"/>
                          </a:solidFill>
                          <a:effectLst/>
                          <a:latin typeface="Verdana" panose="020B0604030504040204" pitchFamily="34" charset="0"/>
                        </a:rPr>
                        <a:t> </a:t>
                      </a:r>
                    </a:p>
                  </a:txBody>
                  <a:tcPr marL="9099" marR="9099" marT="9099" marB="0" anchor="b">
                    <a:lnL>
                      <a:noFill/>
                    </a:lnL>
                    <a:lnR w="6350" cap="flat" cmpd="sng" algn="ctr">
                      <a:solidFill>
                        <a:srgbClr val="000000"/>
                      </a:solidFill>
                      <a:prstDash val="solid"/>
                      <a:round/>
                      <a:headEnd type="none" w="med" len="med"/>
                      <a:tailEnd type="none" w="med" len="med"/>
                    </a:lnR>
                    <a:lnT>
                      <a:noFill/>
                    </a:lnT>
                    <a:lnB>
                      <a:noFill/>
                    </a:lnB>
                  </a:tcPr>
                </a:tc>
              </a:tr>
              <a:tr h="461150">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ctr"/>
                      <a:r>
                        <a:rPr lang="es-CL" sz="1300" b="0" i="0" u="none" strike="noStrike" dirty="0">
                          <a:solidFill>
                            <a:srgbClr val="000000"/>
                          </a:solidFill>
                          <a:effectLst/>
                          <a:latin typeface="Verdana" panose="020B0604030504040204" pitchFamily="34" charset="0"/>
                        </a:rPr>
                        <a:t>Dividendo afecto al IGC o IA, percibido de empresas del régimen 14 letra B) con crédito 25,5% y restitución (histórico)</a:t>
                      </a:r>
                    </a:p>
                  </a:txBody>
                  <a:tcPr marL="9099" marR="9099" marT="9099"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a:txBody>
                    <a:bodyPr/>
                    <a:lstStyle/>
                    <a:p>
                      <a:pPr algn="ctr" fontAlgn="ctr"/>
                      <a:r>
                        <a:rPr lang="en-US" sz="1300" b="0" i="0" u="none" strike="noStrike" dirty="0">
                          <a:solidFill>
                            <a:srgbClr val="000000"/>
                          </a:solidFill>
                          <a:effectLst/>
                          <a:latin typeface="Verdana" panose="020B0604030504040204" pitchFamily="34" charset="0"/>
                        </a:rPr>
                        <a:t>($     80.000)</a:t>
                      </a:r>
                    </a:p>
                  </a:txBody>
                  <a:tcPr marL="9099" marR="9099" marT="9099"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r>
              <a:tr h="240182">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300" b="0" i="0" u="none" strike="noStrike" dirty="0">
                          <a:solidFill>
                            <a:srgbClr val="000000"/>
                          </a:solidFill>
                          <a:effectLst/>
                          <a:latin typeface="Verdana" panose="020B0604030504040204" pitchFamily="34" charset="0"/>
                        </a:rPr>
                        <a:t> </a:t>
                      </a:r>
                    </a:p>
                  </a:txBody>
                  <a:tcPr marL="9099" marR="9099" marT="9099"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l" fontAlgn="b"/>
                      <a:r>
                        <a:rPr lang="en-US" sz="1300" b="0" i="0" u="none" strike="noStrike" dirty="0">
                          <a:solidFill>
                            <a:srgbClr val="000000"/>
                          </a:solidFill>
                          <a:effectLst/>
                          <a:latin typeface="Verdana" panose="020B0604030504040204" pitchFamily="34" charset="0"/>
                        </a:rPr>
                        <a:t> </a:t>
                      </a:r>
                    </a:p>
                  </a:txBody>
                  <a:tcPr marL="9099" marR="9099" marT="9099"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r>
              <a:tr h="240182">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s-CL" sz="1300" b="1" i="0" u="none" strike="noStrike" dirty="0">
                          <a:solidFill>
                            <a:srgbClr val="000000"/>
                          </a:solidFill>
                          <a:effectLst/>
                          <a:latin typeface="Verdana" panose="020B0604030504040204" pitchFamily="34" charset="0"/>
                        </a:rPr>
                        <a:t>Pérdida tributaria al 31 de diciembre de 2017</a:t>
                      </a:r>
                    </a:p>
                  </a:txBody>
                  <a:tcPr marL="9099" marR="9099" marT="9099" marB="0" anchor="b">
                    <a:lnL w="6350" cap="flat" cmpd="sng" algn="ctr">
                      <a:solidFill>
                        <a:srgbClr val="000000"/>
                      </a:solidFill>
                      <a:prstDash val="solid"/>
                      <a:round/>
                      <a:headEnd type="none" w="med" len="med"/>
                      <a:tailEnd type="none" w="med" len="med"/>
                    </a:lnL>
                    <a:lnR>
                      <a:noFill/>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300" b="1" i="0" u="none" strike="noStrike" dirty="0">
                          <a:solidFill>
                            <a:srgbClr val="000000"/>
                          </a:solidFill>
                          <a:effectLst/>
                          <a:latin typeface="Verdana" panose="020B0604030504040204" pitchFamily="34" charset="0"/>
                        </a:rPr>
                        <a:t>($ 158.000)</a:t>
                      </a:r>
                    </a:p>
                  </a:txBody>
                  <a:tcPr marL="9099" marR="9099" marT="9099" marB="0" anchor="ctr">
                    <a:lnL>
                      <a:noFill/>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2261345474"/>
      </p:ext>
    </p:extLst>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20688" y="573832"/>
            <a:ext cx="8999537" cy="1079500"/>
          </a:xfrm>
          <a:prstGeom prst="rect">
            <a:avLst/>
          </a:prstGeom>
        </p:spPr>
        <p:txBody>
          <a:bodyPr/>
          <a:lstStyle/>
          <a:p>
            <a:r>
              <a:rPr lang="es-CL" sz="1800" dirty="0" smtClean="0"/>
              <a:t>Ejemplo: Imputación de PT que no es totalmente absorbida por utilidades, y que se imputa como gasto en el ejercicio siguiente, por un contribuyente acogido al régimen de imputación parcial de créditos (segunda imputación)</a:t>
            </a:r>
            <a:endParaRPr lang="en-US" sz="1800" dirty="0"/>
          </a:p>
        </p:txBody>
      </p:sp>
      <p:graphicFrame>
        <p:nvGraphicFramePr>
          <p:cNvPr id="6" name="Table 5"/>
          <p:cNvGraphicFramePr>
            <a:graphicFrameLocks noGrp="1"/>
          </p:cNvGraphicFramePr>
          <p:nvPr>
            <p:extLst/>
          </p:nvPr>
        </p:nvGraphicFramePr>
        <p:xfrm>
          <a:off x="240668" y="2230016"/>
          <a:ext cx="9037005" cy="3420385"/>
        </p:xfrm>
        <a:graphic>
          <a:graphicData uri="http://schemas.openxmlformats.org/drawingml/2006/table">
            <a:tbl>
              <a:tblPr/>
              <a:tblGrid>
                <a:gridCol w="392088"/>
                <a:gridCol w="7297903"/>
                <a:gridCol w="1347014"/>
              </a:tblGrid>
              <a:tr h="229942">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w="6350" cap="flat" cmpd="sng" algn="ctr">
                      <a:solidFill>
                        <a:srgbClr val="000000"/>
                      </a:solidFill>
                      <a:prstDash val="solid"/>
                      <a:round/>
                      <a:headEnd type="none" w="med" len="med"/>
                      <a:tailEnd type="none" w="med" len="med"/>
                    </a:lnR>
                    <a:lnT>
                      <a:noFill/>
                    </a:lnT>
                    <a:lnB>
                      <a:noFill/>
                    </a:lnB>
                  </a:tcPr>
                </a:tc>
                <a:tc gridSpan="2">
                  <a:txBody>
                    <a:bodyPr/>
                    <a:lstStyle/>
                    <a:p>
                      <a:pPr algn="ctr" fontAlgn="ctr"/>
                      <a:r>
                        <a:rPr lang="en-US" sz="1300" b="1" i="0" u="none" strike="noStrike" dirty="0">
                          <a:solidFill>
                            <a:srgbClr val="000000"/>
                          </a:solidFill>
                          <a:effectLst/>
                          <a:latin typeface="Verdana" panose="020B0604030504040204" pitchFamily="34" charset="0"/>
                        </a:rPr>
                        <a:t>DESARROLLO</a:t>
                      </a:r>
                    </a:p>
                  </a:txBody>
                  <a:tcPr marL="9099" marR="9099" marT="909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r>
              <a:tr h="229942">
                <a:tc>
                  <a:txBody>
                    <a:bodyPr/>
                    <a:lstStyle/>
                    <a:p>
                      <a:pPr algn="r" fontAlgn="ctr"/>
                      <a:r>
                        <a:rPr lang="en-US" sz="1300" b="0" i="0" u="none" strike="noStrike" dirty="0">
                          <a:solidFill>
                            <a:srgbClr val="000000"/>
                          </a:solidFill>
                          <a:effectLst/>
                          <a:latin typeface="Verdana" panose="020B0604030504040204" pitchFamily="34" charset="0"/>
                        </a:rPr>
                        <a:t>I.-</a:t>
                      </a:r>
                    </a:p>
                  </a:txBody>
                  <a:tcPr marL="9099" marR="9099" marT="9099" marB="0" anchor="ctr">
                    <a:lnL>
                      <a:noFill/>
                    </a:lnL>
                    <a:lnR>
                      <a:noFill/>
                    </a:lnR>
                    <a:lnT>
                      <a:noFill/>
                    </a:lnT>
                    <a:lnB>
                      <a:noFill/>
                    </a:lnB>
                  </a:tcPr>
                </a:tc>
                <a:tc gridSpan="2">
                  <a:txBody>
                    <a:bodyPr/>
                    <a:lstStyle/>
                    <a:p>
                      <a:pPr algn="l" fontAlgn="ctr"/>
                      <a:r>
                        <a:rPr lang="es-CL" sz="1300" b="1" i="0" u="none" strike="noStrike" dirty="0">
                          <a:solidFill>
                            <a:srgbClr val="000000"/>
                          </a:solidFill>
                          <a:effectLst/>
                          <a:latin typeface="Verdana" panose="020B0604030504040204" pitchFamily="34" charset="0"/>
                        </a:rPr>
                        <a:t>Imputación de la pérdida tributaria conforme al N°3, del artículo 31 de la LIR</a:t>
                      </a:r>
                    </a:p>
                  </a:txBody>
                  <a:tcPr marL="9099" marR="9099" marT="9099" marB="0" anchor="ctr">
                    <a:lnL>
                      <a:noFill/>
                    </a:lnL>
                    <a:lnR>
                      <a:noFill/>
                    </a:lnR>
                    <a:lnT w="6350" cap="flat" cmpd="sng" algn="ctr">
                      <a:solidFill>
                        <a:srgbClr val="000000"/>
                      </a:solidFill>
                      <a:prstDash val="solid"/>
                      <a:round/>
                      <a:headEnd type="none" w="med" len="med"/>
                      <a:tailEnd type="none" w="med" len="med"/>
                    </a:lnT>
                    <a:lnB>
                      <a:noFill/>
                    </a:lnB>
                  </a:tcPr>
                </a:tc>
                <a:tc hMerge="1">
                  <a:txBody>
                    <a:bodyPr/>
                    <a:lstStyle/>
                    <a:p>
                      <a:endParaRPr lang="en-US"/>
                    </a:p>
                  </a:txBody>
                  <a:tcPr/>
                </a:tc>
              </a:tr>
              <a:tr h="229942">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a:noFill/>
                    </a:lnR>
                    <a:lnT>
                      <a:noFill/>
                    </a:lnT>
                    <a:lnB>
                      <a:noFill/>
                    </a:lnB>
                  </a:tcPr>
                </a:tc>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a:noFill/>
                    </a:lnR>
                    <a:lnT>
                      <a:noFill/>
                    </a:lnT>
                    <a:lnB>
                      <a:noFill/>
                    </a:lnB>
                  </a:tcPr>
                </a:tc>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a:noFill/>
                    </a:lnR>
                    <a:lnT>
                      <a:noFill/>
                    </a:lnT>
                    <a:lnB>
                      <a:noFill/>
                    </a:lnB>
                  </a:tcPr>
                </a:tc>
              </a:tr>
              <a:tr h="459883">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a:noFill/>
                    </a:lnR>
                    <a:lnT>
                      <a:noFill/>
                    </a:lnT>
                    <a:lnB>
                      <a:noFill/>
                    </a:lnB>
                  </a:tcPr>
                </a:tc>
                <a:tc>
                  <a:txBody>
                    <a:bodyPr/>
                    <a:lstStyle/>
                    <a:p>
                      <a:pPr algn="l" fontAlgn="ctr"/>
                      <a:r>
                        <a:rPr lang="es-CL" sz="1300" b="0" i="0" u="none" strike="noStrike" dirty="0">
                          <a:solidFill>
                            <a:srgbClr val="000000"/>
                          </a:solidFill>
                          <a:effectLst/>
                          <a:latin typeface="Verdana" panose="020B0604030504040204" pitchFamily="34" charset="0"/>
                        </a:rPr>
                        <a:t>Dividendo afecto al IGC o IA, percibido de empresas del régimen 14 letra B) con crédito 25,5% y restitución (histórico)</a:t>
                      </a:r>
                    </a:p>
                  </a:txBody>
                  <a:tcPr marL="9099" marR="9099" marT="9099" marB="0" anchor="ctr">
                    <a:lnL>
                      <a:noFill/>
                    </a:lnL>
                    <a:lnR>
                      <a:noFill/>
                    </a:lnR>
                    <a:lnT>
                      <a:noFill/>
                    </a:lnT>
                    <a:lnB>
                      <a:noFill/>
                    </a:lnB>
                  </a:tcPr>
                </a:tc>
                <a:tc>
                  <a:txBody>
                    <a:bodyPr/>
                    <a:lstStyle/>
                    <a:p>
                      <a:pPr algn="l" fontAlgn="ctr"/>
                      <a:r>
                        <a:rPr lang="en-US" sz="1300" b="0" i="0" u="none" strike="noStrike" dirty="0">
                          <a:solidFill>
                            <a:srgbClr val="000000"/>
                          </a:solidFill>
                          <a:effectLst/>
                          <a:latin typeface="Verdana" panose="020B0604030504040204" pitchFamily="34" charset="0"/>
                        </a:rPr>
                        <a:t> $      80.000 </a:t>
                      </a:r>
                    </a:p>
                  </a:txBody>
                  <a:tcPr marL="9099" marR="9099" marT="9099" marB="0" anchor="ctr">
                    <a:lnL>
                      <a:noFill/>
                    </a:lnL>
                    <a:lnR>
                      <a:noFill/>
                    </a:lnR>
                    <a:lnT>
                      <a:noFill/>
                    </a:lnT>
                    <a:lnB>
                      <a:noFill/>
                    </a:lnB>
                  </a:tcPr>
                </a:tc>
              </a:tr>
              <a:tr h="229942">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a:noFill/>
                    </a:lnR>
                    <a:lnT>
                      <a:noFill/>
                    </a:lnT>
                    <a:lnB>
                      <a:noFill/>
                    </a:lnB>
                  </a:tcPr>
                </a:tc>
                <a:tc>
                  <a:txBody>
                    <a:bodyPr/>
                    <a:lstStyle/>
                    <a:p>
                      <a:pPr algn="l" fontAlgn="ctr"/>
                      <a:r>
                        <a:rPr lang="en-US" sz="1300" b="0" i="0" u="none" strike="noStrike" dirty="0">
                          <a:solidFill>
                            <a:srgbClr val="000000"/>
                          </a:solidFill>
                          <a:effectLst/>
                          <a:latin typeface="Verdana" panose="020B0604030504040204" pitchFamily="34" charset="0"/>
                        </a:rPr>
                        <a:t>Incremento por crédito por IDPC ($80.000 x 0,342281)</a:t>
                      </a:r>
                    </a:p>
                  </a:txBody>
                  <a:tcPr marL="9099" marR="9099" marT="9099" marB="0" anchor="ctr">
                    <a:lnL>
                      <a:noFill/>
                    </a:lnL>
                    <a:lnR>
                      <a:noFill/>
                    </a:lnR>
                    <a:lnT>
                      <a:noFill/>
                    </a:lnT>
                    <a:lnB>
                      <a:noFill/>
                    </a:lnB>
                  </a:tcPr>
                </a:tc>
                <a:tc>
                  <a:txBody>
                    <a:bodyPr/>
                    <a:lstStyle/>
                    <a:p>
                      <a:pPr algn="l" fontAlgn="b"/>
                      <a:r>
                        <a:rPr lang="en-US" sz="1300" b="0" i="0" u="none" strike="noStrike" dirty="0">
                          <a:solidFill>
                            <a:srgbClr val="000000"/>
                          </a:solidFill>
                          <a:effectLst/>
                          <a:latin typeface="Verdana" panose="020B0604030504040204" pitchFamily="34" charset="0"/>
                        </a:rPr>
                        <a:t> $      27.382 </a:t>
                      </a:r>
                    </a:p>
                  </a:txBody>
                  <a:tcPr marL="9099" marR="9099" marT="9099" marB="0" anchor="b">
                    <a:lnL>
                      <a:noFill/>
                    </a:lnL>
                    <a:lnR>
                      <a:noFill/>
                    </a:lnR>
                    <a:lnT>
                      <a:noFill/>
                    </a:lnT>
                    <a:lnB>
                      <a:noFill/>
                    </a:lnB>
                  </a:tcPr>
                </a:tc>
              </a:tr>
              <a:tr h="229942">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a:noFill/>
                    </a:lnR>
                    <a:lnT>
                      <a:noFill/>
                    </a:lnT>
                    <a:lnB>
                      <a:noFill/>
                    </a:lnB>
                  </a:tcPr>
                </a:tc>
                <a:tc>
                  <a:txBody>
                    <a:bodyPr/>
                    <a:lstStyle/>
                    <a:p>
                      <a:pPr algn="l" fontAlgn="ctr"/>
                      <a:r>
                        <a:rPr lang="es-CL" sz="1300" b="0" i="0" u="none" strike="noStrike" dirty="0">
                          <a:solidFill>
                            <a:srgbClr val="000000"/>
                          </a:solidFill>
                          <a:effectLst/>
                          <a:latin typeface="Verdana" panose="020B0604030504040204" pitchFamily="34" charset="0"/>
                        </a:rPr>
                        <a:t>Pérdida tributaria al 31 de diciembre de 2017</a:t>
                      </a:r>
                    </a:p>
                  </a:txBody>
                  <a:tcPr marL="9099" marR="9099" marT="9099"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ctr" fontAlgn="ctr"/>
                      <a:r>
                        <a:rPr lang="en-US" sz="1300" b="0" i="0" u="none" strike="noStrike" dirty="0">
                          <a:solidFill>
                            <a:srgbClr val="000000"/>
                          </a:solidFill>
                          <a:effectLst/>
                          <a:latin typeface="Verdana" panose="020B0604030504040204" pitchFamily="34" charset="0"/>
                        </a:rPr>
                        <a:t>($   158.000)</a:t>
                      </a:r>
                    </a:p>
                  </a:txBody>
                  <a:tcPr marL="9099" marR="9099" marT="9099" marB="0" anchor="ctr">
                    <a:lnL>
                      <a:noFill/>
                    </a:lnL>
                    <a:lnR>
                      <a:noFill/>
                    </a:lnR>
                    <a:lnT>
                      <a:noFill/>
                    </a:lnT>
                    <a:lnB w="6350" cap="flat" cmpd="sng" algn="ctr">
                      <a:solidFill>
                        <a:srgbClr val="000000"/>
                      </a:solidFill>
                      <a:prstDash val="solid"/>
                      <a:round/>
                      <a:headEnd type="none" w="med" len="med"/>
                      <a:tailEnd type="none" w="med" len="med"/>
                    </a:lnB>
                  </a:tcPr>
                </a:tc>
              </a:tr>
              <a:tr h="229942">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a:noFill/>
                    </a:lnR>
                    <a:lnT>
                      <a:noFill/>
                    </a:lnT>
                    <a:lnB>
                      <a:noFill/>
                    </a:lnB>
                  </a:tcPr>
                </a:tc>
                <a:tc>
                  <a:txBody>
                    <a:bodyPr/>
                    <a:lstStyle/>
                    <a:p>
                      <a:pPr algn="l" fontAlgn="ctr"/>
                      <a:r>
                        <a:rPr lang="es-CL" sz="1300" b="1" i="0" u="none" strike="noStrike" dirty="0">
                          <a:solidFill>
                            <a:srgbClr val="000000"/>
                          </a:solidFill>
                          <a:effectLst/>
                          <a:latin typeface="Verdana" panose="020B0604030504040204" pitchFamily="34" charset="0"/>
                        </a:rPr>
                        <a:t>Saldo de Pérdida no imputada al 31 de diciembre de 2017</a:t>
                      </a:r>
                    </a:p>
                  </a:txBody>
                  <a:tcPr marL="9099" marR="9099" marT="9099"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ctr" fontAlgn="ctr"/>
                      <a:r>
                        <a:rPr lang="en-US" sz="1300" b="1" i="0" u="none" strike="noStrike" dirty="0">
                          <a:solidFill>
                            <a:srgbClr val="000000"/>
                          </a:solidFill>
                          <a:effectLst/>
                          <a:latin typeface="Verdana" panose="020B0604030504040204" pitchFamily="34" charset="0"/>
                        </a:rPr>
                        <a:t>($   50.618)</a:t>
                      </a:r>
                    </a:p>
                  </a:txBody>
                  <a:tcPr marL="9099" marR="9099" marT="9099" marB="0" anchor="ctr">
                    <a:lnL>
                      <a:noFill/>
                    </a:lnL>
                    <a:lnR>
                      <a:noFill/>
                    </a:lnR>
                    <a:lnT w="6350" cap="flat" cmpd="sng" algn="ctr">
                      <a:solidFill>
                        <a:srgbClr val="000000"/>
                      </a:solidFill>
                      <a:prstDash val="solid"/>
                      <a:round/>
                      <a:headEnd type="none" w="med" len="med"/>
                      <a:tailEnd type="none" w="med" len="med"/>
                    </a:lnT>
                    <a:lnB>
                      <a:noFill/>
                    </a:lnB>
                  </a:tcPr>
                </a:tc>
              </a:tr>
              <a:tr h="229942">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a:noFill/>
                    </a:lnR>
                    <a:lnT>
                      <a:noFill/>
                    </a:lnT>
                    <a:lnB>
                      <a:noFill/>
                    </a:lnB>
                  </a:tcPr>
                </a:tc>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a:noFill/>
                    </a:lnR>
                    <a:lnT>
                      <a:noFill/>
                    </a:lnT>
                    <a:lnB>
                      <a:noFill/>
                    </a:lnB>
                  </a:tcPr>
                </a:tc>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a:noFill/>
                    </a:lnR>
                    <a:lnT>
                      <a:noFill/>
                    </a:lnT>
                    <a:lnB>
                      <a:noFill/>
                    </a:lnB>
                  </a:tcPr>
                </a:tc>
              </a:tr>
              <a:tr h="229942">
                <a:tc>
                  <a:txBody>
                    <a:bodyPr/>
                    <a:lstStyle/>
                    <a:p>
                      <a:pPr algn="r" fontAlgn="ctr"/>
                      <a:r>
                        <a:rPr lang="en-US" sz="1300" b="0" i="0" u="none" strike="noStrike" dirty="0">
                          <a:solidFill>
                            <a:srgbClr val="000000"/>
                          </a:solidFill>
                          <a:effectLst/>
                          <a:latin typeface="Verdana" panose="020B0604030504040204" pitchFamily="34" charset="0"/>
                        </a:rPr>
                        <a:t>II.-</a:t>
                      </a:r>
                    </a:p>
                  </a:txBody>
                  <a:tcPr marL="9099" marR="9099" marT="9099" marB="0" anchor="ctr">
                    <a:lnL>
                      <a:noFill/>
                    </a:lnL>
                    <a:lnR>
                      <a:noFill/>
                    </a:lnR>
                    <a:lnT>
                      <a:noFill/>
                    </a:lnT>
                    <a:lnB>
                      <a:noFill/>
                    </a:lnB>
                  </a:tcPr>
                </a:tc>
                <a:tc gridSpan="2">
                  <a:txBody>
                    <a:bodyPr/>
                    <a:lstStyle/>
                    <a:p>
                      <a:pPr algn="l" fontAlgn="ctr"/>
                      <a:r>
                        <a:rPr lang="es-CL" sz="1300" b="1" i="0" u="none" strike="noStrike" dirty="0">
                          <a:solidFill>
                            <a:srgbClr val="000000"/>
                          </a:solidFill>
                          <a:effectLst/>
                          <a:latin typeface="Verdana" panose="020B0604030504040204" pitchFamily="34" charset="0"/>
                        </a:rPr>
                        <a:t>Determinación del pago provisional por utilidades absorbidas</a:t>
                      </a:r>
                    </a:p>
                  </a:txBody>
                  <a:tcPr marL="9099" marR="9099" marT="9099" marB="0" anchor="ctr">
                    <a:lnL>
                      <a:noFill/>
                    </a:lnL>
                    <a:lnR>
                      <a:noFill/>
                    </a:lnR>
                    <a:lnT>
                      <a:noFill/>
                    </a:lnT>
                    <a:lnB>
                      <a:noFill/>
                    </a:lnB>
                  </a:tcPr>
                </a:tc>
                <a:tc hMerge="1">
                  <a:txBody>
                    <a:bodyPr/>
                    <a:lstStyle/>
                    <a:p>
                      <a:endParaRPr lang="en-US"/>
                    </a:p>
                  </a:txBody>
                  <a:tcPr/>
                </a:tc>
              </a:tr>
              <a:tr h="229942">
                <a:tc>
                  <a:txBody>
                    <a:bodyPr/>
                    <a:lstStyle/>
                    <a:p>
                      <a:pPr algn="l" fontAlgn="b"/>
                      <a:endParaRPr lang="en-US" sz="1100" b="0" i="0" u="none" strike="noStrike" dirty="0">
                        <a:solidFill>
                          <a:srgbClr val="000000"/>
                        </a:solidFill>
                        <a:effectLst/>
                        <a:latin typeface="Calibri" panose="020F0502020204030204" pitchFamily="34" charset="0"/>
                      </a:endParaRPr>
                    </a:p>
                  </a:txBody>
                  <a:tcPr marL="9099" marR="9099" marT="9099" marB="0" anchor="b">
                    <a:lnL>
                      <a:noFill/>
                    </a:lnL>
                    <a:lnR>
                      <a:noFill/>
                    </a:lnR>
                    <a:lnT>
                      <a:noFill/>
                    </a:lnT>
                    <a:lnB>
                      <a:noFill/>
                    </a:lnB>
                  </a:tcPr>
                </a:tc>
                <a:tc>
                  <a:txBody>
                    <a:bodyPr/>
                    <a:lstStyle/>
                    <a:p>
                      <a:pPr algn="l" fontAlgn="ctr"/>
                      <a:endParaRPr lang="en-US" sz="1300" b="0" i="0" u="none" strike="noStrike" dirty="0">
                        <a:solidFill>
                          <a:srgbClr val="000000"/>
                        </a:solidFill>
                        <a:effectLst/>
                        <a:latin typeface="Verdana" panose="020B0604030504040204" pitchFamily="34" charset="0"/>
                      </a:endParaRPr>
                    </a:p>
                  </a:txBody>
                  <a:tcPr marL="9099" marR="9099" marT="9099" marB="0" anchor="ctr">
                    <a:lnL>
                      <a:noFill/>
                    </a:lnL>
                    <a:lnR>
                      <a:noFill/>
                    </a:lnR>
                    <a:lnT>
                      <a:noFill/>
                    </a:lnT>
                    <a:lnB>
                      <a:noFill/>
                    </a:lnB>
                  </a:tcPr>
                </a:tc>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a:noFill/>
                    </a:lnR>
                    <a:lnT>
                      <a:noFill/>
                    </a:lnT>
                    <a:lnB>
                      <a:noFill/>
                    </a:lnB>
                  </a:tcPr>
                </a:tc>
              </a:tr>
              <a:tr h="229942">
                <a:tc>
                  <a:txBody>
                    <a:bodyPr/>
                    <a:lstStyle/>
                    <a:p>
                      <a:pPr algn="l" fontAlgn="b"/>
                      <a:endParaRPr lang="en-US" sz="1100" b="0" i="0" u="none" strike="noStrike" dirty="0">
                        <a:solidFill>
                          <a:srgbClr val="000000"/>
                        </a:solidFill>
                        <a:effectLst/>
                        <a:latin typeface="Calibri" panose="020F0502020204030204" pitchFamily="34" charset="0"/>
                      </a:endParaRPr>
                    </a:p>
                  </a:txBody>
                  <a:tcPr marL="9099" marR="9099" marT="9099" marB="0" anchor="b">
                    <a:lnL>
                      <a:noFill/>
                    </a:lnL>
                    <a:lnR>
                      <a:noFill/>
                    </a:lnR>
                    <a:lnT>
                      <a:noFill/>
                    </a:lnT>
                    <a:lnB>
                      <a:noFill/>
                    </a:lnB>
                  </a:tcPr>
                </a:tc>
                <a:tc>
                  <a:txBody>
                    <a:bodyPr/>
                    <a:lstStyle/>
                    <a:p>
                      <a:pPr algn="l" fontAlgn="ctr"/>
                      <a:r>
                        <a:rPr lang="en-US" sz="1300" b="0" i="0" u="none" strike="noStrike" dirty="0">
                          <a:solidFill>
                            <a:srgbClr val="000000"/>
                          </a:solidFill>
                          <a:effectLst/>
                          <a:latin typeface="Verdana" panose="020B0604030504040204" pitchFamily="34" charset="0"/>
                        </a:rPr>
                        <a:t>Pago Provisional por Utilidades Absorbidas ([$80.000+$27.382] x 25,5%)</a:t>
                      </a:r>
                    </a:p>
                  </a:txBody>
                  <a:tcPr marL="9099" marR="9099" marT="9099" marB="0" anchor="ctr">
                    <a:lnL>
                      <a:noFill/>
                    </a:lnL>
                    <a:lnR>
                      <a:noFill/>
                    </a:lnR>
                    <a:lnT>
                      <a:noFill/>
                    </a:lnT>
                    <a:lnB>
                      <a:noFill/>
                    </a:lnB>
                  </a:tcPr>
                </a:tc>
                <a:tc>
                  <a:txBody>
                    <a:bodyPr/>
                    <a:lstStyle/>
                    <a:p>
                      <a:pPr algn="l" fontAlgn="b"/>
                      <a:r>
                        <a:rPr lang="en-US" sz="1300" b="0" i="0" u="none" strike="noStrike" dirty="0">
                          <a:solidFill>
                            <a:srgbClr val="000000"/>
                          </a:solidFill>
                          <a:effectLst/>
                          <a:latin typeface="Verdana" panose="020B0604030504040204" pitchFamily="34" charset="0"/>
                        </a:rPr>
                        <a:t> $      27.382 </a:t>
                      </a:r>
                    </a:p>
                  </a:txBody>
                  <a:tcPr marL="9099" marR="9099" marT="9099" marB="0" anchor="b">
                    <a:lnL>
                      <a:noFill/>
                    </a:lnL>
                    <a:lnR>
                      <a:noFill/>
                    </a:lnR>
                    <a:lnT>
                      <a:noFill/>
                    </a:lnT>
                    <a:lnB>
                      <a:noFill/>
                    </a:lnB>
                  </a:tcPr>
                </a:tc>
              </a:tr>
              <a:tr h="229942">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a:noFill/>
                    </a:lnR>
                    <a:lnT>
                      <a:noFill/>
                    </a:lnT>
                    <a:lnB>
                      <a:noFill/>
                    </a:lnB>
                  </a:tcPr>
                </a:tc>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a:noFill/>
                    </a:lnR>
                    <a:lnT>
                      <a:noFill/>
                    </a:lnT>
                    <a:lnB>
                      <a:noFill/>
                    </a:lnB>
                  </a:tcPr>
                </a:tc>
                <a:tc>
                  <a:txBody>
                    <a:bodyPr/>
                    <a:lstStyle/>
                    <a:p>
                      <a:pPr algn="l" fontAlgn="b"/>
                      <a:endParaRPr lang="en-US" sz="1300" b="0" i="0" u="none" strike="noStrike" dirty="0">
                        <a:solidFill>
                          <a:srgbClr val="000000"/>
                        </a:solidFill>
                        <a:effectLst/>
                        <a:latin typeface="Verdana" panose="020B0604030504040204" pitchFamily="34" charset="0"/>
                      </a:endParaRPr>
                    </a:p>
                  </a:txBody>
                  <a:tcPr marL="9099" marR="9099" marT="9099" marB="0" anchor="b">
                    <a:lnL>
                      <a:noFill/>
                    </a:lnL>
                    <a:lnR>
                      <a:noFill/>
                    </a:lnR>
                    <a:lnT>
                      <a:noFill/>
                    </a:lnT>
                    <a:lnB>
                      <a:noFill/>
                    </a:lnB>
                  </a:tcPr>
                </a:tc>
              </a:tr>
              <a:tr h="431140">
                <a:tc>
                  <a:txBody>
                    <a:bodyPr/>
                    <a:lstStyle/>
                    <a:p>
                      <a:pPr algn="r" fontAlgn="ctr"/>
                      <a:r>
                        <a:rPr lang="en-US" sz="1100" b="0" i="1" u="none" strike="noStrike" dirty="0">
                          <a:solidFill>
                            <a:srgbClr val="000000"/>
                          </a:solidFill>
                          <a:effectLst/>
                          <a:latin typeface="Verdana" panose="020B0604030504040204" pitchFamily="34" charset="0"/>
                        </a:rPr>
                        <a:t>(1)</a:t>
                      </a:r>
                    </a:p>
                  </a:txBody>
                  <a:tcPr marL="9099" marR="9099" marT="9099" marB="0" anchor="ctr">
                    <a:lnL>
                      <a:noFill/>
                    </a:lnL>
                    <a:lnR>
                      <a:noFill/>
                    </a:lnR>
                    <a:lnT>
                      <a:noFill/>
                    </a:lnT>
                    <a:lnB>
                      <a:noFill/>
                    </a:lnB>
                  </a:tcPr>
                </a:tc>
                <a:tc gridSpan="2">
                  <a:txBody>
                    <a:bodyPr/>
                    <a:lstStyle/>
                    <a:p>
                      <a:pPr algn="l" fontAlgn="ctr"/>
                      <a:r>
                        <a:rPr lang="es-CL" sz="1100" b="0" i="1" u="none" strike="noStrike" dirty="0">
                          <a:solidFill>
                            <a:srgbClr val="000000"/>
                          </a:solidFill>
                          <a:effectLst/>
                          <a:latin typeface="Verdana" panose="020B0604030504040204" pitchFamily="34" charset="0"/>
                        </a:rPr>
                        <a:t>La parte de la pérdida tributaria no absorbida constituye la pérdida tributaria de arrastre a rebajar como gasto necesario en el ejercicio siguiente.</a:t>
                      </a:r>
                    </a:p>
                  </a:txBody>
                  <a:tcPr marL="9099" marR="9099" marT="9099" marB="0" anchor="ctr">
                    <a:lnL>
                      <a:noFill/>
                    </a:lnL>
                    <a:lnR>
                      <a:noFill/>
                    </a:lnR>
                    <a:lnT>
                      <a:noFill/>
                    </a:lnT>
                    <a:lnB>
                      <a:noFill/>
                    </a:lnB>
                  </a:tcPr>
                </a:tc>
                <a:tc hMerge="1">
                  <a:txBody>
                    <a:bodyPr/>
                    <a:lstStyle/>
                    <a:p>
                      <a:endParaRPr lang="en-US"/>
                    </a:p>
                  </a:txBody>
                  <a:tcPr/>
                </a:tc>
              </a:tr>
            </a:tbl>
          </a:graphicData>
        </a:graphic>
      </p:graphicFrame>
    </p:spTree>
    <p:extLst>
      <p:ext uri="{BB962C8B-B14F-4D97-AF65-F5344CB8AC3E}">
        <p14:creationId xmlns:p14="http://schemas.microsoft.com/office/powerpoint/2010/main" xmlns="" val="422541111"/>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idx="4294967295"/>
          </p:nvPr>
        </p:nvSpPr>
        <p:spPr>
          <a:xfrm>
            <a:off x="960748" y="2662064"/>
            <a:ext cx="8017532" cy="1584325"/>
          </a:xfrm>
          <a:prstGeom prst="rect">
            <a:avLst/>
          </a:prstGeom>
        </p:spPr>
        <p:txBody>
          <a:bodyPr anchor="b"/>
          <a:lstStyle/>
          <a:p>
            <a:pPr algn="ctr"/>
            <a:r>
              <a:rPr lang="es-CL" sz="2800" smtClean="0"/>
              <a:t>FIN</a:t>
            </a:r>
            <a:r>
              <a:rPr lang="es-CL" sz="2800" dirty="0" smtClean="0"/>
              <a:t/>
            </a:r>
            <a:br>
              <a:rPr lang="es-CL" sz="2800" dirty="0" smtClean="0"/>
            </a:br>
            <a:r>
              <a:rPr lang="es-CL" sz="2800" dirty="0"/>
              <a:t/>
            </a:r>
            <a:br>
              <a:rPr lang="es-CL" sz="2800" dirty="0"/>
            </a:br>
            <a:endParaRPr lang="es-CL" sz="2800" b="0" dirty="0"/>
          </a:p>
        </p:txBody>
      </p:sp>
    </p:spTree>
    <p:extLst>
      <p:ext uri="{BB962C8B-B14F-4D97-AF65-F5344CB8AC3E}">
        <p14:creationId xmlns:p14="http://schemas.microsoft.com/office/powerpoint/2010/main" xmlns="" val="1086189684"/>
      </p:ext>
    </p:extLst>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Deloitte Blanco">
  <a:themeElements>
    <a:clrScheme name="Deloitte 2016">
      <a:dk1>
        <a:sysClr val="windowText" lastClr="000000"/>
      </a:dk1>
      <a:lt1>
        <a:sysClr val="window" lastClr="FFFFFF"/>
      </a:lt1>
      <a:dk2>
        <a:srgbClr val="53565A"/>
      </a:dk2>
      <a:lt2>
        <a:srgbClr val="D0D0CE"/>
      </a:lt2>
      <a:accent1>
        <a:srgbClr val="86BC25"/>
      </a:accent1>
      <a:accent2>
        <a:srgbClr val="046A38"/>
      </a:accent2>
      <a:accent3>
        <a:srgbClr val="62B5E5"/>
      </a:accent3>
      <a:accent4>
        <a:srgbClr val="012169"/>
      </a:accent4>
      <a:accent5>
        <a:srgbClr val="0097A9"/>
      </a:accent5>
      <a:accent6>
        <a:srgbClr val="75787B"/>
      </a:accent6>
      <a:hlink>
        <a:srgbClr val="00A3E0"/>
      </a:hlink>
      <a:folHlink>
        <a:srgbClr val="53565A"/>
      </a:folHlink>
    </a:clrScheme>
    <a:fontScheme name="Deloitte Verdana">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Píxel">
  <a:themeElements>
    <a:clrScheme name="Pí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Píxel">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íxel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Píxel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Píxel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Píxel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Píxel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Píxel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Píxel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Pí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Píxel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Píxel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Píxel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Pí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Deloitte 2016">
      <a:dk1>
        <a:sysClr val="windowText" lastClr="000000"/>
      </a:dk1>
      <a:lt1>
        <a:sysClr val="window" lastClr="FFFFFF"/>
      </a:lt1>
      <a:dk2>
        <a:srgbClr val="53565A"/>
      </a:dk2>
      <a:lt2>
        <a:srgbClr val="D0D0CE"/>
      </a:lt2>
      <a:accent1>
        <a:srgbClr val="86BC25"/>
      </a:accent1>
      <a:accent2>
        <a:srgbClr val="046A38"/>
      </a:accent2>
      <a:accent3>
        <a:srgbClr val="62B5E5"/>
      </a:accent3>
      <a:accent4>
        <a:srgbClr val="012169"/>
      </a:accent4>
      <a:accent5>
        <a:srgbClr val="0097A9"/>
      </a:accent5>
      <a:accent6>
        <a:srgbClr val="75787B"/>
      </a:accent6>
      <a:hlink>
        <a:srgbClr val="00A3E0"/>
      </a:hlink>
      <a:folHlink>
        <a:srgbClr val="53565A"/>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4981</TotalTime>
  <Words>2450</Words>
  <Application>Microsoft Office PowerPoint</Application>
  <PresentationFormat>Personalizado</PresentationFormat>
  <Paragraphs>440</Paragraphs>
  <Slides>17</Slides>
  <Notes>10</Notes>
  <HiddenSlides>0</HiddenSlides>
  <MMClips>0</MMClips>
  <ScaleCrop>false</ScaleCrop>
  <HeadingPairs>
    <vt:vector size="4" baseType="variant">
      <vt:variant>
        <vt:lpstr>Tema</vt:lpstr>
      </vt:variant>
      <vt:variant>
        <vt:i4>2</vt:i4>
      </vt:variant>
      <vt:variant>
        <vt:lpstr>Títulos de diapositiva</vt:lpstr>
      </vt:variant>
      <vt:variant>
        <vt:i4>17</vt:i4>
      </vt:variant>
    </vt:vector>
  </HeadingPairs>
  <TitlesOfParts>
    <vt:vector size="19" baseType="lpstr">
      <vt:lpstr>Deloitte Blanco</vt:lpstr>
      <vt:lpstr>Píxel</vt:lpstr>
      <vt:lpstr>Saldo Inicial Registro RAI Pérdidas Tributarias</vt:lpstr>
      <vt:lpstr>Impuesto a la Renta – Apertura Saldos Iniciales en 14 B) </vt:lpstr>
      <vt:lpstr>Ejemplo de la Circular 49: Determinación de rentas o cantidades afectas a IGC o IA, a incluir en el registro RAI, por un contribuyente sujeto a régimen de imputación parcial de los créditos.</vt:lpstr>
      <vt:lpstr>Ejemplo Circular 49: Orden de imputación de los retiros, remesas y dividendos, en el caso de un contribuyente sujeto al régimen de imputación parcial de créditos, que mantiene utilidades acumuladas con anterioridad al 1 de enero de 2017</vt:lpstr>
      <vt:lpstr>Impuesto a la Renta – Apertura Saldos Iniciales </vt:lpstr>
      <vt:lpstr>Diapositiva 6</vt:lpstr>
      <vt:lpstr>Diapositiva 7</vt:lpstr>
      <vt:lpstr>Diapositiva 8</vt:lpstr>
      <vt:lpstr>Diapositiva 9</vt:lpstr>
      <vt:lpstr>Tratamiento de las Pérdidas Tributarias </vt:lpstr>
      <vt:lpstr>Ejemplo: Imputación de PT y determinación de PPUA por retiros, remesas o dividendos afectos al IGC o IA, percibidos durante el ejercicio por un contribuyente acogido al régimen de imputación parcial de créditos (primera imputación)</vt:lpstr>
      <vt:lpstr>Ejemplo: Imputación de PT y determinación de PPUA por retiros, remesas o dividendos afectos al IGC o IA, percibidos durante el ejercicio por un contribuyente acogido al régimen de imputación parcial de créditos (primera imputación)</vt:lpstr>
      <vt:lpstr>Comparación</vt:lpstr>
      <vt:lpstr>Conclusiones </vt:lpstr>
      <vt:lpstr>Ejemplo: Imputación de PT que no es totalmente absorbida por utilidades, y que se imputa como gasto en el ejercicio siguiente, por un contribuyente acogido al régimen de imputación parcial de créditos (segunda imputación)</vt:lpstr>
      <vt:lpstr>Ejemplo: Imputación de PT que no es totalmente absorbida por utilidades, y que se imputa como gasto en el ejercicio siguiente, por un contribuyente acogido al régimen de imputación parcial de créditos (segunda imputación)</vt:lpstr>
      <vt:lpstr>FIN  </vt:lpstr>
    </vt:vector>
  </TitlesOfParts>
  <Company>Deloitte Chile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Timesaver Presentación Power Point Deloitte Chile</dc:title>
  <dc:creator>Deloitte</dc:creator>
  <cp:keywords>Timensaver, Presentación, Power Point, PPT, Deloitte</cp:keywords>
  <cp:lastModifiedBy>soporte</cp:lastModifiedBy>
  <cp:revision>305</cp:revision>
  <cp:lastPrinted>2016-08-19T00:36:18Z</cp:lastPrinted>
  <dcterms:created xsi:type="dcterms:W3CDTF">2016-06-13T22:10:10Z</dcterms:created>
  <dcterms:modified xsi:type="dcterms:W3CDTF">2017-10-19T16:40:58Z</dcterms:modified>
</cp:coreProperties>
</file>